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2" r:id="rId3"/>
    <p:sldId id="257" r:id="rId4"/>
    <p:sldId id="258" r:id="rId5"/>
    <p:sldId id="259" r:id="rId6"/>
    <p:sldId id="260" r:id="rId7"/>
    <p:sldId id="265" r:id="rId8"/>
    <p:sldId id="266" r:id="rId9"/>
    <p:sldId id="267" r:id="rId10"/>
    <p:sldId id="268" r:id="rId11"/>
    <p:sldId id="269" r:id="rId12"/>
    <p:sldId id="271" r:id="rId13"/>
    <p:sldId id="302" r:id="rId14"/>
    <p:sldId id="274" r:id="rId15"/>
    <p:sldId id="275" r:id="rId16"/>
    <p:sldId id="279" r:id="rId17"/>
    <p:sldId id="281" r:id="rId18"/>
    <p:sldId id="280" r:id="rId19"/>
    <p:sldId id="295" r:id="rId20"/>
    <p:sldId id="300" r:id="rId21"/>
    <p:sldId id="301" r:id="rId22"/>
    <p:sldId id="296" r:id="rId23"/>
    <p:sldId id="278" r:id="rId24"/>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Chapman" initials="RC" lastIdx="1" clrIdx="0">
    <p:extLst>
      <p:ext uri="{19B8F6BF-5375-455C-9EA6-DF929625EA0E}">
        <p15:presenceInfo xmlns:p15="http://schemas.microsoft.com/office/powerpoint/2012/main" userId="S-1-5-21-2246969785-1404393886-1823603759-1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563"/>
    <a:srgbClr val="003851"/>
    <a:srgbClr val="007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87755" autoAdjust="0"/>
  </p:normalViewPr>
  <p:slideViewPr>
    <p:cSldViewPr snapToGrid="0" snapToObjects="1">
      <p:cViewPr varScale="1">
        <p:scale>
          <a:sx n="112" d="100"/>
          <a:sy n="112" d="100"/>
        </p:scale>
        <p:origin x="1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Davis" userId="d9b36afa-657a-4327-828c-17a54f456c2b" providerId="ADAL" clId="{62F56291-3936-7943-AE36-DF30B7119059}"/>
    <pc:docChg chg="modSld">
      <pc:chgData name="Gaby Davis" userId="d9b36afa-657a-4327-828c-17a54f456c2b" providerId="ADAL" clId="{62F56291-3936-7943-AE36-DF30B7119059}" dt="2022-08-09T19:54:17.865" v="4" actId="20577"/>
      <pc:docMkLst>
        <pc:docMk/>
      </pc:docMkLst>
      <pc:sldChg chg="modNotesTx">
        <pc:chgData name="Gaby Davis" userId="d9b36afa-657a-4327-828c-17a54f456c2b" providerId="ADAL" clId="{62F56291-3936-7943-AE36-DF30B7119059}" dt="2022-08-09T19:54:17.865" v="4" actId="20577"/>
        <pc:sldMkLst>
          <pc:docMk/>
          <pc:sldMk cId="2927258158" sldId="280"/>
        </pc:sldMkLst>
      </pc:sldChg>
    </pc:docChg>
  </pc:docChgLst>
  <pc:docChgLst>
    <pc:chgData name="Gaby Davis" userId="d9b36afa-657a-4327-828c-17a54f456c2b" providerId="ADAL" clId="{E5963C76-03F3-1E4C-AEA2-11BFC01A6FE3}"/>
    <pc:docChg chg="modSld">
      <pc:chgData name="Gaby Davis" userId="d9b36afa-657a-4327-828c-17a54f456c2b" providerId="ADAL" clId="{E5963C76-03F3-1E4C-AEA2-11BFC01A6FE3}" dt="2022-01-20T15:43:32.435" v="33" actId="20577"/>
      <pc:docMkLst>
        <pc:docMk/>
      </pc:docMkLst>
      <pc:sldChg chg="modNotesTx">
        <pc:chgData name="Gaby Davis" userId="d9b36afa-657a-4327-828c-17a54f456c2b" providerId="ADAL" clId="{E5963C76-03F3-1E4C-AEA2-11BFC01A6FE3}" dt="2022-01-20T15:43:02.011" v="1" actId="20577"/>
        <pc:sldMkLst>
          <pc:docMk/>
          <pc:sldMk cId="2927258158" sldId="280"/>
        </pc:sldMkLst>
      </pc:sldChg>
      <pc:sldChg chg="modNotesTx">
        <pc:chgData name="Gaby Davis" userId="d9b36afa-657a-4327-828c-17a54f456c2b" providerId="ADAL" clId="{E5963C76-03F3-1E4C-AEA2-11BFC01A6FE3}" dt="2022-01-20T15:43:21.811" v="18" actId="20577"/>
        <pc:sldMkLst>
          <pc:docMk/>
          <pc:sldMk cId="2638891812" sldId="300"/>
        </pc:sldMkLst>
      </pc:sldChg>
      <pc:sldChg chg="modNotesTx">
        <pc:chgData name="Gaby Davis" userId="d9b36afa-657a-4327-828c-17a54f456c2b" providerId="ADAL" clId="{E5963C76-03F3-1E4C-AEA2-11BFC01A6FE3}" dt="2022-01-20T15:43:32.435" v="33" actId="20577"/>
        <pc:sldMkLst>
          <pc:docMk/>
          <pc:sldMk cId="1883476943" sldId="301"/>
        </pc:sldMkLst>
      </pc:sldChg>
    </pc:docChg>
  </pc:docChgLst>
  <pc:docChgLst>
    <pc:chgData name="Gaby Davis" userId="d9b36afa-657a-4327-828c-17a54f456c2b" providerId="ADAL" clId="{96EFBC15-561C-DB4E-90B7-2FB4AD6FE9AD}"/>
    <pc:docChg chg="modSld">
      <pc:chgData name="Gaby Davis" userId="d9b36afa-657a-4327-828c-17a54f456c2b" providerId="ADAL" clId="{96EFBC15-561C-DB4E-90B7-2FB4AD6FE9AD}" dt="2022-02-09T19:11:46.165" v="0" actId="20577"/>
      <pc:docMkLst>
        <pc:docMk/>
      </pc:docMkLst>
      <pc:sldChg chg="modSp mod">
        <pc:chgData name="Gaby Davis" userId="d9b36afa-657a-4327-828c-17a54f456c2b" providerId="ADAL" clId="{96EFBC15-561C-DB4E-90B7-2FB4AD6FE9AD}" dt="2022-02-09T19:11:46.165" v="0" actId="20577"/>
        <pc:sldMkLst>
          <pc:docMk/>
          <pc:sldMk cId="2927258158" sldId="280"/>
        </pc:sldMkLst>
        <pc:spChg chg="mod">
          <ac:chgData name="Gaby Davis" userId="d9b36afa-657a-4327-828c-17a54f456c2b" providerId="ADAL" clId="{96EFBC15-561C-DB4E-90B7-2FB4AD6FE9AD}" dt="2022-02-09T19:11:46.165" v="0" actId="20577"/>
          <ac:spMkLst>
            <pc:docMk/>
            <pc:sldMk cId="2927258158" sldId="28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6D8BB63-9DEF-43DF-8745-35E5BE674464}" type="datetimeFigureOut">
              <a:rPr lang="en-AU" smtClean="0"/>
              <a:t>9/8/2022</a:t>
            </a:fld>
            <a:endParaRPr lang="en-AU"/>
          </a:p>
        </p:txBody>
      </p:sp>
      <p:sp>
        <p:nvSpPr>
          <p:cNvPr id="4" name="Slide Image Placeholder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53864D0-030B-4E81-A7E2-3774F082004B}" type="slidenum">
              <a:rPr lang="en-AU" smtClean="0"/>
              <a:t>‹#›</a:t>
            </a:fld>
            <a:endParaRPr lang="en-AU"/>
          </a:p>
        </p:txBody>
      </p:sp>
    </p:spTree>
    <p:extLst>
      <p:ext uri="{BB962C8B-B14F-4D97-AF65-F5344CB8AC3E}">
        <p14:creationId xmlns:p14="http://schemas.microsoft.com/office/powerpoint/2010/main" val="158257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Expected answers; The Tap, The Sea, Rivers, Streams, Rain, The Ground, Bottles</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3</a:t>
            </a:fld>
            <a:endParaRPr lang="en-AU"/>
          </a:p>
        </p:txBody>
      </p:sp>
    </p:spTree>
    <p:extLst>
      <p:ext uri="{BB962C8B-B14F-4D97-AF65-F5344CB8AC3E}">
        <p14:creationId xmlns:p14="http://schemas.microsoft.com/office/powerpoint/2010/main" val="282446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winner</a:t>
            </a:r>
          </a:p>
        </p:txBody>
      </p:sp>
      <p:sp>
        <p:nvSpPr>
          <p:cNvPr id="4" name="Slide Number Placeholder 3"/>
          <p:cNvSpPr>
            <a:spLocks noGrp="1"/>
          </p:cNvSpPr>
          <p:nvPr>
            <p:ph type="sldNum" sz="quarter" idx="5"/>
          </p:nvPr>
        </p:nvSpPr>
        <p:spPr/>
        <p:txBody>
          <a:bodyPr/>
          <a:lstStyle/>
          <a:p>
            <a:fld id="{853864D0-030B-4E81-A7E2-3774F082004B}" type="slidenum">
              <a:rPr lang="en-AU" smtClean="0"/>
              <a:t>20</a:t>
            </a:fld>
            <a:endParaRPr lang="en-AU"/>
          </a:p>
        </p:txBody>
      </p:sp>
    </p:spTree>
    <p:extLst>
      <p:ext uri="{BB962C8B-B14F-4D97-AF65-F5344CB8AC3E}">
        <p14:creationId xmlns:p14="http://schemas.microsoft.com/office/powerpoint/2010/main" val="110028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winner</a:t>
            </a:r>
          </a:p>
        </p:txBody>
      </p:sp>
      <p:sp>
        <p:nvSpPr>
          <p:cNvPr id="4" name="Slide Number Placeholder 3"/>
          <p:cNvSpPr>
            <a:spLocks noGrp="1"/>
          </p:cNvSpPr>
          <p:nvPr>
            <p:ph type="sldNum" sz="quarter" idx="5"/>
          </p:nvPr>
        </p:nvSpPr>
        <p:spPr/>
        <p:txBody>
          <a:bodyPr/>
          <a:lstStyle/>
          <a:p>
            <a:fld id="{853864D0-030B-4E81-A7E2-3774F082004B}" type="slidenum">
              <a:rPr lang="en-AU" smtClean="0"/>
              <a:t>21</a:t>
            </a:fld>
            <a:endParaRPr lang="en-AU"/>
          </a:p>
        </p:txBody>
      </p:sp>
    </p:spTree>
    <p:extLst>
      <p:ext uri="{BB962C8B-B14F-4D97-AF65-F5344CB8AC3E}">
        <p14:creationId xmlns:p14="http://schemas.microsoft.com/office/powerpoint/2010/main" val="26727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cs typeface="Arial" panose="020B0604020202020204" pitchFamily="34" charset="0"/>
              </a:rPr>
              <a:t>1. Explain that many people do not know that Plumbing is important.</a:t>
            </a:r>
          </a:p>
          <a:p>
            <a:pPr eaLnBrk="1" hangingPunct="1"/>
            <a:r>
              <a:rPr lang="en-GB" altLang="en-US" dirty="0">
                <a:latin typeface="Arial" panose="020B0604020202020204" pitchFamily="34" charset="0"/>
                <a:cs typeface="Arial" panose="020B0604020202020204" pitchFamily="34" charset="0"/>
              </a:rPr>
              <a:t>2. World Plumbing Day aims to make people more aware that Plumbing is important.</a:t>
            </a:r>
          </a:p>
          <a:p>
            <a:pPr eaLnBrk="1" hangingPunct="1"/>
            <a:r>
              <a:rPr lang="en-GB" altLang="en-US" dirty="0">
                <a:latin typeface="Arial" panose="020B0604020202020204" pitchFamily="34" charset="0"/>
                <a:cs typeface="Arial" panose="020B0604020202020204" pitchFamily="34" charset="0"/>
              </a:rPr>
              <a:t>3. Mention 4 key elements – Energy, Environment, Water and Health.</a:t>
            </a:r>
          </a:p>
          <a:p>
            <a:pPr eaLnBrk="1" hangingPunct="1"/>
            <a:r>
              <a:rPr lang="en-GB" altLang="en-US" dirty="0">
                <a:latin typeface="Arial" panose="020B0604020202020204" pitchFamily="34" charset="0"/>
                <a:cs typeface="Arial" panose="020B0604020202020204" pitchFamily="34" charset="0"/>
              </a:rPr>
              <a:t>4. Ask Children to remember Plumbing on 11 March.</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23</a:t>
            </a:fld>
            <a:endParaRPr lang="en-AU"/>
          </a:p>
        </p:txBody>
      </p:sp>
    </p:spTree>
    <p:extLst>
      <p:ext uri="{BB962C8B-B14F-4D97-AF65-F5344CB8AC3E}">
        <p14:creationId xmlns:p14="http://schemas.microsoft.com/office/powerpoint/2010/main" val="273028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eaLnBrk="1" hangingPunct="1"/>
            <a:r>
              <a:rPr lang="en-GB" altLang="en-US" u="sng" dirty="0">
                <a:latin typeface="Arial" panose="020B0604020202020204" pitchFamily="34" charset="0"/>
                <a:cs typeface="Arial" panose="020B0604020202020204" pitchFamily="34" charset="0"/>
              </a:rPr>
              <a:t>Expected answers</a:t>
            </a:r>
          </a:p>
          <a:p>
            <a:pPr eaLnBrk="1" hangingPunct="1"/>
            <a:r>
              <a:rPr lang="en-GB" altLang="en-US" dirty="0">
                <a:latin typeface="Arial" panose="020B0604020202020204" pitchFamily="34" charset="0"/>
                <a:cs typeface="Arial" panose="020B0604020202020204" pitchFamily="34" charset="0"/>
              </a:rPr>
              <a:t>Drinking, Cooking, Washing/Bathing, Flushing Toilets, Leisure (Swimming etc.)</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5</a:t>
            </a:fld>
            <a:endParaRPr lang="en-AU"/>
          </a:p>
        </p:txBody>
      </p:sp>
    </p:spTree>
    <p:extLst>
      <p:ext uri="{BB962C8B-B14F-4D97-AF65-F5344CB8AC3E}">
        <p14:creationId xmlns:p14="http://schemas.microsoft.com/office/powerpoint/2010/main" val="34426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eaLnBrk="1" hangingPunct="1"/>
            <a:r>
              <a:rPr lang="en-GB" altLang="en-US" u="sng" dirty="0">
                <a:latin typeface="Arial" panose="020B0604020202020204" pitchFamily="34" charset="0"/>
                <a:cs typeface="Arial" panose="020B0604020202020204" pitchFamily="34" charset="0"/>
              </a:rPr>
              <a:t>Expected answers</a:t>
            </a:r>
          </a:p>
          <a:p>
            <a:pPr eaLnBrk="1" hangingPunct="1"/>
            <a:r>
              <a:rPr lang="en-GB" altLang="en-US" dirty="0">
                <a:latin typeface="Arial" panose="020B0604020202020204" pitchFamily="34" charset="0"/>
                <a:cs typeface="Arial" panose="020B0604020202020204" pitchFamily="34" charset="0"/>
              </a:rPr>
              <a:t>Drinking, Cooking, Washing/Bathing, Flushing Toilets, Leisure (Swimming etc.)</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7</a:t>
            </a:fld>
            <a:endParaRPr lang="en-AU"/>
          </a:p>
        </p:txBody>
      </p:sp>
    </p:spTree>
    <p:extLst>
      <p:ext uri="{BB962C8B-B14F-4D97-AF65-F5344CB8AC3E}">
        <p14:creationId xmlns:p14="http://schemas.microsoft.com/office/powerpoint/2010/main" val="306000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a:t>
            </a:r>
            <a:r>
              <a:rPr lang="en-AU" sz="1200" b="0" i="0" kern="1200" baseline="0" dirty="0">
                <a:solidFill>
                  <a:schemeClr val="tx1"/>
                </a:solidFill>
                <a:effectLst/>
                <a:latin typeface="+mn-lt"/>
                <a:ea typeface="+mn-ea"/>
                <a:cs typeface="+mn-cs"/>
              </a:rPr>
              <a:t> other water we drink </a:t>
            </a:r>
            <a:r>
              <a:rPr lang="en-AU" sz="1200" b="0" i="0" kern="1200" dirty="0">
                <a:solidFill>
                  <a:schemeClr val="tx1"/>
                </a:solidFill>
                <a:effectLst/>
                <a:latin typeface="+mn-lt"/>
                <a:ea typeface="+mn-ea"/>
                <a:cs typeface="+mn-cs"/>
              </a:rPr>
              <a:t>comes from rain and snow. It is the water that fills the rivers, lakes, and streams. Water is pumped, both from groundwater or surface water sources, into pipes or tanks. The pipes eventually lead to our homes, schools, businesses, and any place where you can turn on the tap and drink water.</a:t>
            </a:r>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9</a:t>
            </a:fld>
            <a:endParaRPr lang="en-AU"/>
          </a:p>
        </p:txBody>
      </p:sp>
    </p:spTree>
    <p:extLst>
      <p:ext uri="{BB962C8B-B14F-4D97-AF65-F5344CB8AC3E}">
        <p14:creationId xmlns:p14="http://schemas.microsoft.com/office/powerpoint/2010/main" val="230745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10</a:t>
            </a:fld>
            <a:endParaRPr lang="en-AU"/>
          </a:p>
        </p:txBody>
      </p:sp>
    </p:spTree>
    <p:extLst>
      <p:ext uri="{BB962C8B-B14F-4D97-AF65-F5344CB8AC3E}">
        <p14:creationId xmlns:p14="http://schemas.microsoft.com/office/powerpoint/2010/main" val="190675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Expected answers;. Dry, Dusty, Unclean, Thirsty,</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Unhealthy/dangerous to life</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11</a:t>
            </a:fld>
            <a:endParaRPr lang="en-AU"/>
          </a:p>
        </p:txBody>
      </p:sp>
    </p:spTree>
    <p:extLst>
      <p:ext uri="{BB962C8B-B14F-4D97-AF65-F5344CB8AC3E}">
        <p14:creationId xmlns:p14="http://schemas.microsoft.com/office/powerpoint/2010/main" val="239503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Encourage children to express these numbers in words (2.1 billion, 4.5 billion and 361</a:t>
            </a:r>
            <a:r>
              <a:rPr lang="en-GB" altLang="en-US" baseline="0" dirty="0">
                <a:latin typeface="Arial" panose="020B0604020202020204" pitchFamily="34" charset="0"/>
                <a:cs typeface="Arial" panose="020B0604020202020204" pitchFamily="34" charset="0"/>
              </a:rPr>
              <a:t> thousand</a:t>
            </a:r>
            <a:r>
              <a:rPr lang="en-GB" altLang="en-US" dirty="0">
                <a:latin typeface="Arial" panose="020B0604020202020204" pitchFamily="34" charset="0"/>
                <a:cs typeface="Arial" panose="020B0604020202020204" pitchFamily="34" charset="0"/>
              </a:rPr>
              <a:t>) and relate these to the population of their own town, city and country.</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12</a:t>
            </a:fld>
            <a:endParaRPr lang="en-AU"/>
          </a:p>
        </p:txBody>
      </p:sp>
    </p:spTree>
    <p:extLst>
      <p:ext uri="{BB962C8B-B14F-4D97-AF65-F5344CB8AC3E}">
        <p14:creationId xmlns:p14="http://schemas.microsoft.com/office/powerpoint/2010/main" val="35319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Encourage children to express these numbers in words (2.1 billion, 4.5 billion and 361</a:t>
            </a:r>
            <a:r>
              <a:rPr lang="en-GB" altLang="en-US" baseline="0" dirty="0">
                <a:latin typeface="Arial" panose="020B0604020202020204" pitchFamily="34" charset="0"/>
                <a:cs typeface="Arial" panose="020B0604020202020204" pitchFamily="34" charset="0"/>
              </a:rPr>
              <a:t> thousand</a:t>
            </a:r>
            <a:r>
              <a:rPr lang="en-GB" altLang="en-US" dirty="0">
                <a:latin typeface="Arial" panose="020B0604020202020204" pitchFamily="34" charset="0"/>
                <a:cs typeface="Arial" panose="020B0604020202020204" pitchFamily="34" charset="0"/>
              </a:rPr>
              <a:t>) and relate these to the population of their own town, city and country.</a:t>
            </a:r>
          </a:p>
          <a:p>
            <a:endParaRPr lang="en-US" dirty="0"/>
          </a:p>
        </p:txBody>
      </p:sp>
      <p:sp>
        <p:nvSpPr>
          <p:cNvPr id="4" name="Slide Number Placeholder 3"/>
          <p:cNvSpPr>
            <a:spLocks noGrp="1"/>
          </p:cNvSpPr>
          <p:nvPr>
            <p:ph type="sldNum" sz="quarter" idx="10"/>
          </p:nvPr>
        </p:nvSpPr>
        <p:spPr/>
        <p:txBody>
          <a:bodyPr/>
          <a:lstStyle/>
          <a:p>
            <a:fld id="{853864D0-030B-4E81-A7E2-3774F082004B}" type="slidenum">
              <a:rPr lang="en-AU" smtClean="0"/>
              <a:t>13</a:t>
            </a:fld>
            <a:endParaRPr lang="en-AU"/>
          </a:p>
        </p:txBody>
      </p:sp>
    </p:spTree>
    <p:extLst>
      <p:ext uri="{BB962C8B-B14F-4D97-AF65-F5344CB8AC3E}">
        <p14:creationId xmlns:p14="http://schemas.microsoft.com/office/powerpoint/2010/main" val="268579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posters to be collected and sent to WPC Secretariat by 31 March.  </a:t>
            </a:r>
          </a:p>
          <a:p>
            <a:r>
              <a:rPr lang="en-US" dirty="0"/>
              <a:t>Address:  IAPMO Group, Attention: WPC Secretariat, 4755 East Philadelphia Street, Ontario, CA 91761 USA</a:t>
            </a:r>
          </a:p>
        </p:txBody>
      </p:sp>
      <p:sp>
        <p:nvSpPr>
          <p:cNvPr id="4" name="Slide Number Placeholder 3"/>
          <p:cNvSpPr>
            <a:spLocks noGrp="1"/>
          </p:cNvSpPr>
          <p:nvPr>
            <p:ph type="sldNum" sz="quarter" idx="5"/>
          </p:nvPr>
        </p:nvSpPr>
        <p:spPr/>
        <p:txBody>
          <a:bodyPr/>
          <a:lstStyle/>
          <a:p>
            <a:fld id="{853864D0-030B-4E81-A7E2-3774F082004B}" type="slidenum">
              <a:rPr lang="en-AU" smtClean="0"/>
              <a:t>18</a:t>
            </a:fld>
            <a:endParaRPr lang="en-AU"/>
          </a:p>
        </p:txBody>
      </p:sp>
    </p:spTree>
    <p:extLst>
      <p:ext uri="{BB962C8B-B14F-4D97-AF65-F5344CB8AC3E}">
        <p14:creationId xmlns:p14="http://schemas.microsoft.com/office/powerpoint/2010/main" val="319702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3898" y="942976"/>
            <a:ext cx="5687242" cy="3700927"/>
          </a:xfrm>
        </p:spPr>
        <p:txBody>
          <a:bodyPr bIns="0" anchor="b">
            <a:normAutofit/>
          </a:bodyPr>
          <a:lstStyle>
            <a:lvl1pPr algn="l">
              <a:defRPr sz="4950">
                <a:solidFill>
                  <a:srgbClr val="003851"/>
                </a:solidFill>
              </a:defRPr>
            </a:lvl1pPr>
          </a:lstStyle>
          <a:p>
            <a:r>
              <a:rPr lang="en-US" dirty="0"/>
              <a:t>Click to edit Master title style</a:t>
            </a:r>
          </a:p>
        </p:txBody>
      </p:sp>
      <p:sp>
        <p:nvSpPr>
          <p:cNvPr id="3" name="Subtitle 2"/>
          <p:cNvSpPr>
            <a:spLocks noGrp="1"/>
          </p:cNvSpPr>
          <p:nvPr>
            <p:ph type="subTitle" idx="1"/>
          </p:nvPr>
        </p:nvSpPr>
        <p:spPr>
          <a:xfrm>
            <a:off x="2603898" y="4831378"/>
            <a:ext cx="5687242" cy="977621"/>
          </a:xfrm>
        </p:spPr>
        <p:txBody>
          <a:bodyPr tIns="91440" bIns="91440">
            <a:normAutofit/>
          </a:bodyPr>
          <a:lstStyle>
            <a:lvl1pPr marL="0" indent="0" algn="l">
              <a:buNone/>
              <a:defRPr sz="1350" b="0" cap="all" baseline="0">
                <a:solidFill>
                  <a:srgbClr val="00385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DA1AABF9-6A8A-48F6-B670-79853E63F000}" type="datetime5">
              <a:rPr lang="en-US" smtClean="0"/>
              <a:t>9-Aug-22</a:t>
            </a:fld>
            <a:endParaRPr lang="en-US" dirty="0"/>
          </a:p>
        </p:txBody>
      </p:sp>
      <p:cxnSp>
        <p:nvCxnSpPr>
          <p:cNvPr id="15" name="Straight Connector 14"/>
          <p:cNvCxnSpPr>
            <a:cxnSpLocks/>
          </p:cNvCxnSpPr>
          <p:nvPr/>
        </p:nvCxnSpPr>
        <p:spPr>
          <a:xfrm>
            <a:off x="2603898" y="4828715"/>
            <a:ext cx="5687242"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050" y="4284998"/>
            <a:ext cx="1463040" cy="15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5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6" name="Straight Connector 25"/>
          <p:cNvCxnSpPr/>
          <p:nvPr/>
        </p:nvCxnSpPr>
        <p:spPr>
          <a:xfrm>
            <a:off x="1090422" y="1847088"/>
            <a:ext cx="7205642"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1" name="Date Placeholder 4">
            <a:extLst>
              <a:ext uri="{FF2B5EF4-FFF2-40B4-BE49-F238E27FC236}">
                <a16:creationId xmlns:a16="http://schemas.microsoft.com/office/drawing/2014/main" id="{72397675-5F7A-C547-87E2-F19931A7991A}"/>
              </a:ext>
            </a:extLst>
          </p:cNvPr>
          <p:cNvSpPr>
            <a:spLocks noGrp="1"/>
          </p:cNvSpPr>
          <p:nvPr>
            <p:ph type="dt" sz="half" idx="10"/>
          </p:nvPr>
        </p:nvSpPr>
        <p:spPr>
          <a:xfrm>
            <a:off x="5665604" y="330370"/>
            <a:ext cx="2625536" cy="309201"/>
          </a:xfrm>
        </p:spPr>
        <p:txBody>
          <a:bodyPr/>
          <a:lstStyle/>
          <a:p>
            <a:fld id="{D812C0CB-2E6D-4CF9-A025-FD432B111CCB}" type="datetime5">
              <a:rPr lang="en-US" smtClean="0"/>
              <a:t>9-Aug-22</a:t>
            </a:fld>
            <a:endParaRPr lang="en-US" dirty="0"/>
          </a:p>
        </p:txBody>
      </p:sp>
      <p:sp>
        <p:nvSpPr>
          <p:cNvPr id="12" name="TextBox 11">
            <a:extLst>
              <a:ext uri="{FF2B5EF4-FFF2-40B4-BE49-F238E27FC236}">
                <a16:creationId xmlns:a16="http://schemas.microsoft.com/office/drawing/2014/main" id="{EFB47103-6D8D-3F4F-8201-C197BC47876D}"/>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solidFill>
                  <a:srgbClr val="003851"/>
                </a:solidFill>
              </a:defRPr>
            </a:lvl1pPr>
          </a:lstStyle>
          <a:p>
            <a:r>
              <a:rPr lang="en-US" dirty="0"/>
              <a:t>Click to edit Master title style</a:t>
            </a:r>
          </a:p>
        </p:txBody>
      </p:sp>
      <p:sp>
        <p:nvSpPr>
          <p:cNvPr id="3" name="Vertical Text Placeholder 2"/>
          <p:cNvSpPr>
            <a:spLocks noGrp="1"/>
          </p:cNvSpPr>
          <p:nvPr>
            <p:ph type="body" orient="vert" idx="1"/>
          </p:nvPr>
        </p:nvSpPr>
        <p:spPr>
          <a:xfrm>
            <a:off x="1083504" y="798974"/>
            <a:ext cx="5871623" cy="4659889"/>
          </a:xfrm>
        </p:spPr>
        <p:txBody>
          <a:bodyPr vert="eaVert"/>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7445477" y="4374553"/>
            <a:ext cx="1958424" cy="210194"/>
          </a:xfrm>
        </p:spPr>
        <p:txBody>
          <a:bodyPr/>
          <a:lstStyle/>
          <a:p>
            <a:fld id="{8D3A4052-6AAD-479B-BB76-4FAF5DCECDA6}" type="datetime5">
              <a:rPr lang="en-US" smtClean="0"/>
              <a:t>9-Aug-22</a:t>
            </a:fld>
            <a:endParaRPr lang="en-US" dirty="0"/>
          </a:p>
        </p:txBody>
      </p:sp>
      <p:cxnSp>
        <p:nvCxnSpPr>
          <p:cNvPr id="15" name="Straight Connector 14"/>
          <p:cNvCxnSpPr/>
          <p:nvPr/>
        </p:nvCxnSpPr>
        <p:spPr>
          <a:xfrm>
            <a:off x="7079333" y="798974"/>
            <a:ext cx="0" cy="4659889"/>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4B24F9F1-CC70-7A46-B977-6A80702E4BE9}"/>
              </a:ext>
            </a:extLst>
          </p:cNvPr>
          <p:cNvSpPr txBox="1"/>
          <p:nvPr userDrawn="1"/>
        </p:nvSpPr>
        <p:spPr>
          <a:xfrm rot="5400000">
            <a:off x="6067391" y="2970637"/>
            <a:ext cx="47170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685" y="804520"/>
            <a:ext cx="7202456" cy="1049235"/>
          </a:xfrm>
        </p:spPr>
        <p:txBody>
          <a:bodyPr/>
          <a:lstStyle>
            <a:lvl1pPr>
              <a:defRPr>
                <a:solidFill>
                  <a:srgbClr val="003851"/>
                </a:solidFill>
              </a:defRPr>
            </a:lvl1pPr>
          </a:lstStyle>
          <a:p>
            <a:r>
              <a:rPr lang="en-US" dirty="0"/>
              <a:t>Click to edit Master title style</a:t>
            </a:r>
          </a:p>
        </p:txBody>
      </p:sp>
      <p:sp>
        <p:nvSpPr>
          <p:cNvPr id="3" name="Content Placeholder 2"/>
          <p:cNvSpPr>
            <a:spLocks noGrp="1"/>
          </p:cNvSpPr>
          <p:nvPr>
            <p:ph idx="1"/>
          </p:nvPr>
        </p:nvSpPr>
        <p:spPr>
          <a:xfrm>
            <a:off x="1088685" y="2015733"/>
            <a:ext cx="7202456" cy="3450613"/>
          </a:xfrm>
        </p:spPr>
        <p:txBody>
          <a:bodyPr anchor="t"/>
          <a:lstStyle>
            <a:lvl1pPr>
              <a:buClr>
                <a:srgbClr val="85B563"/>
              </a:buClr>
              <a:defRPr/>
            </a:lvl1pPr>
            <a:lvl2pPr>
              <a:buClr>
                <a:srgbClr val="85B563"/>
              </a:buClr>
              <a:defRPr/>
            </a:lvl2pPr>
            <a:lvl3pPr>
              <a:buClr>
                <a:srgbClr val="85B563"/>
              </a:buClr>
              <a:defRPr/>
            </a:lvl3pPr>
            <a:lvl4pPr>
              <a:buClr>
                <a:srgbClr val="85B563"/>
              </a:buClr>
              <a:defRPr/>
            </a:lvl4pPr>
            <a:lvl5pPr>
              <a:buClr>
                <a:srgbClr val="85B56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35BBE-DBB4-4FEE-AFB9-9F7FFED009D7}" type="datetime5">
              <a:rPr lang="en-US" smtClean="0"/>
              <a:t>9-Aug-22</a:t>
            </a:fld>
            <a:endParaRPr lang="en-US" dirty="0"/>
          </a:p>
        </p:txBody>
      </p:sp>
      <p:cxnSp>
        <p:nvCxnSpPr>
          <p:cNvPr id="33" name="Straight Connector 32"/>
          <p:cNvCxnSpPr>
            <a:cxnSpLocks/>
          </p:cNvCxnSpPr>
          <p:nvPr/>
        </p:nvCxnSpPr>
        <p:spPr>
          <a:xfrm flipV="1">
            <a:off x="1088685" y="1847088"/>
            <a:ext cx="7207379" cy="6666"/>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DA0272F7-A81A-9D47-AF66-58AD1AB33E5D}"/>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0467" y="1756130"/>
            <a:ext cx="5740673" cy="1887950"/>
          </a:xfrm>
        </p:spPr>
        <p:txBody>
          <a:bodyPr anchor="b">
            <a:normAutofit/>
          </a:bodyPr>
          <a:lstStyle>
            <a:lvl1pPr algn="l">
              <a:defRPr sz="2700">
                <a:solidFill>
                  <a:srgbClr val="003851"/>
                </a:solidFill>
              </a:defRPr>
            </a:lvl1pPr>
          </a:lstStyle>
          <a:p>
            <a:r>
              <a:rPr lang="en-US" dirty="0"/>
              <a:t>Click to edit Master title style</a:t>
            </a:r>
          </a:p>
        </p:txBody>
      </p:sp>
      <p:sp>
        <p:nvSpPr>
          <p:cNvPr id="3" name="Text Placeholder 2"/>
          <p:cNvSpPr>
            <a:spLocks noGrp="1"/>
          </p:cNvSpPr>
          <p:nvPr>
            <p:ph type="body" idx="1"/>
          </p:nvPr>
        </p:nvSpPr>
        <p:spPr>
          <a:xfrm>
            <a:off x="2550467" y="3806196"/>
            <a:ext cx="5731142" cy="1012929"/>
          </a:xfrm>
        </p:spPr>
        <p:txBody>
          <a:bodyPr tIns="91440">
            <a:normAutofit/>
          </a:bodyPr>
          <a:lstStyle>
            <a:lvl1pPr marL="0" indent="0" algn="l">
              <a:buNone/>
              <a:defRPr sz="1350">
                <a:solidFill>
                  <a:srgbClr val="00385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665604" y="6031083"/>
            <a:ext cx="2625536" cy="309201"/>
          </a:xfrm>
        </p:spPr>
        <p:txBody>
          <a:bodyPr/>
          <a:lstStyle/>
          <a:p>
            <a:fld id="{2EF92A83-CF04-4A23-B34A-45EC84433F4F}" type="datetime5">
              <a:rPr lang="en-US" smtClean="0"/>
              <a:t>9-Aug-22</a:t>
            </a:fld>
            <a:endParaRPr lang="en-US" dirty="0"/>
          </a:p>
        </p:txBody>
      </p:sp>
      <p:cxnSp>
        <p:nvCxnSpPr>
          <p:cNvPr id="15" name="Straight Connector 14"/>
          <p:cNvCxnSpPr>
            <a:cxnSpLocks/>
          </p:cNvCxnSpPr>
          <p:nvPr/>
        </p:nvCxnSpPr>
        <p:spPr>
          <a:xfrm flipV="1">
            <a:off x="2550467" y="3804985"/>
            <a:ext cx="5731142" cy="121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57" y="3429000"/>
            <a:ext cx="1463040" cy="152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890"/>
            <a:ext cx="7202456" cy="1059305"/>
          </a:xfrm>
        </p:spPr>
        <p:txBody>
          <a:bodyPr/>
          <a:lstStyle>
            <a:lvl1pPr>
              <a:defRPr>
                <a:solidFill>
                  <a:srgbClr val="003851"/>
                </a:solidFill>
              </a:defRPr>
            </a:lvl1pPr>
          </a:lstStyle>
          <a:p>
            <a:r>
              <a:rPr lang="en-US" dirty="0"/>
              <a:t>Click to edit Master title style</a:t>
            </a:r>
          </a:p>
        </p:txBody>
      </p:sp>
      <p:sp>
        <p:nvSpPr>
          <p:cNvPr id="5" name="Date Placeholder 4"/>
          <p:cNvSpPr>
            <a:spLocks noGrp="1"/>
          </p:cNvSpPr>
          <p:nvPr>
            <p:ph type="dt" sz="half" idx="10"/>
          </p:nvPr>
        </p:nvSpPr>
        <p:spPr>
          <a:xfrm>
            <a:off x="5665604" y="340419"/>
            <a:ext cx="2625536" cy="309201"/>
          </a:xfrm>
        </p:spPr>
        <p:txBody>
          <a:bodyPr/>
          <a:lstStyle/>
          <a:p>
            <a:fld id="{AC9AA714-16B2-4C76-A17B-3E5C3D094F5B}" type="datetime5">
              <a:rPr lang="en-US" smtClean="0"/>
              <a:t>9-Aug-22</a:t>
            </a:fld>
            <a:endParaRPr lang="en-US" dirty="0"/>
          </a:p>
        </p:txBody>
      </p:sp>
      <p:cxnSp>
        <p:nvCxnSpPr>
          <p:cNvPr id="35" name="Straight Connector 34"/>
          <p:cNvCxnSpPr>
            <a:cxnSpLocks/>
          </p:cNvCxnSpPr>
          <p:nvPr/>
        </p:nvCxnSpPr>
        <p:spPr>
          <a:xfrm flipV="1">
            <a:off x="1088685" y="1847088"/>
            <a:ext cx="7207379" cy="17106"/>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2" name="Content Placeholder 3">
            <a:extLst>
              <a:ext uri="{FF2B5EF4-FFF2-40B4-BE49-F238E27FC236}">
                <a16:creationId xmlns:a16="http://schemas.microsoft.com/office/drawing/2014/main" id="{76BD2F4C-4F02-5840-8748-072B8E61F367}"/>
              </a:ext>
            </a:extLst>
          </p:cNvPr>
          <p:cNvSpPr>
            <a:spLocks noGrp="1"/>
          </p:cNvSpPr>
          <p:nvPr>
            <p:ph sz="half" idx="12"/>
          </p:nvPr>
        </p:nvSpPr>
        <p:spPr>
          <a:xfrm>
            <a:off x="1088684" y="2031383"/>
            <a:ext cx="3504308" cy="3441520"/>
          </a:xfrm>
        </p:spPr>
        <p:txBody>
          <a:bodyPr/>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5C195ED1-4668-2945-B756-DC95264C2402}"/>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
        <p:nvSpPr>
          <p:cNvPr id="14" name="Content Placeholder 3">
            <a:extLst>
              <a:ext uri="{FF2B5EF4-FFF2-40B4-BE49-F238E27FC236}">
                <a16:creationId xmlns:a16="http://schemas.microsoft.com/office/drawing/2014/main" id="{05B429F1-FC3B-6142-AAD6-AA16A71ED561}"/>
              </a:ext>
            </a:extLst>
          </p:cNvPr>
          <p:cNvSpPr>
            <a:spLocks noGrp="1"/>
          </p:cNvSpPr>
          <p:nvPr>
            <p:ph sz="half" idx="13"/>
          </p:nvPr>
        </p:nvSpPr>
        <p:spPr>
          <a:xfrm>
            <a:off x="4786832" y="2031383"/>
            <a:ext cx="3504308" cy="3441520"/>
          </a:xfrm>
        </p:spPr>
        <p:txBody>
          <a:bodyPr/>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lvl1pPr>
              <a:defRPr>
                <a:solidFill>
                  <a:srgbClr val="003851"/>
                </a:solidFill>
              </a:defRPr>
            </a:lvl1pPr>
          </a:lstStyle>
          <a:p>
            <a:r>
              <a:rPr lang="en-US" dirty="0"/>
              <a:t>Click to edit Master title style</a:t>
            </a:r>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1650" b="0" cap="all" baseline="0">
                <a:solidFill>
                  <a:srgbClr val="007FC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0"/>
            <a:ext cx="3483864" cy="2644457"/>
          </a:xfrm>
        </p:spPr>
        <p:txBody>
          <a:bodyPr/>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1650" b="0" cap="all" baseline="0">
                <a:solidFill>
                  <a:srgbClr val="007FC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1"/>
            <a:ext cx="3483864" cy="2637371"/>
          </a:xfrm>
        </p:spPr>
        <p:txBody>
          <a:bodyPr/>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C2C403-59F2-4972-9A3F-8AD9E4714C73}" type="datetime5">
              <a:rPr lang="en-US" smtClean="0"/>
              <a:t>9-Aug-22</a:t>
            </a:fld>
            <a:endParaRPr lang="en-US" dirty="0"/>
          </a:p>
        </p:txBody>
      </p:sp>
      <p:cxnSp>
        <p:nvCxnSpPr>
          <p:cNvPr id="29" name="Straight Connector 28"/>
          <p:cNvCxnSpPr/>
          <p:nvPr/>
        </p:nvCxnSpPr>
        <p:spPr>
          <a:xfrm>
            <a:off x="1090422" y="1847088"/>
            <a:ext cx="7205642"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72C66E6C-D45E-DA4C-A5FB-1790DECBB7A3}"/>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5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1325D21-B56F-4961-9FBC-4249E59C05E1}" type="datetime5">
              <a:rPr lang="en-US" smtClean="0"/>
              <a:t>9-Aug-22</a:t>
            </a:fld>
            <a:endParaRPr lang="en-US" dirty="0"/>
          </a:p>
        </p:txBody>
      </p:sp>
      <p:cxnSp>
        <p:nvCxnSpPr>
          <p:cNvPr id="25" name="Straight Connector 24"/>
          <p:cNvCxnSpPr/>
          <p:nvPr/>
        </p:nvCxnSpPr>
        <p:spPr>
          <a:xfrm>
            <a:off x="1090422" y="1847088"/>
            <a:ext cx="7205642"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F4D4DF03-6D78-2B45-AA52-1282E91EBD0B}"/>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7FC4"/>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BCF796-D660-BC44-87C1-26E01DF6AF7C}"/>
              </a:ext>
            </a:extLst>
          </p:cNvPr>
          <p:cNvSpPr>
            <a:spLocks noGrp="1"/>
          </p:cNvSpPr>
          <p:nvPr>
            <p:ph type="title"/>
          </p:nvPr>
        </p:nvSpPr>
        <p:spPr>
          <a:xfrm>
            <a:off x="1088685" y="804520"/>
            <a:ext cx="7202456" cy="1049235"/>
          </a:xfrm>
        </p:spPr>
        <p:txBody>
          <a:bodyPr/>
          <a:lstStyle>
            <a:lvl1pPr>
              <a:defRPr>
                <a:solidFill>
                  <a:schemeClr val="bg1"/>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62CCFEB3-5075-CD4D-910E-738ED63B8FB9}"/>
              </a:ext>
            </a:extLst>
          </p:cNvPr>
          <p:cNvSpPr>
            <a:spLocks noGrp="1"/>
          </p:cNvSpPr>
          <p:nvPr>
            <p:ph type="dt" sz="half" idx="10"/>
          </p:nvPr>
        </p:nvSpPr>
        <p:spPr>
          <a:xfrm>
            <a:off x="5665604" y="330370"/>
            <a:ext cx="2625536" cy="309201"/>
          </a:xfrm>
        </p:spPr>
        <p:txBody>
          <a:bodyPr/>
          <a:lstStyle/>
          <a:p>
            <a:fld id="{1B1BF2D7-20A6-427F-9FD6-76E8BA4B1CC3}" type="datetime5">
              <a:rPr lang="en-US" smtClean="0"/>
              <a:t>9-Aug-22</a:t>
            </a:fld>
            <a:endParaRPr lang="en-US" dirty="0"/>
          </a:p>
        </p:txBody>
      </p:sp>
      <p:cxnSp>
        <p:nvCxnSpPr>
          <p:cNvPr id="11" name="Straight Connector 10">
            <a:extLst>
              <a:ext uri="{FF2B5EF4-FFF2-40B4-BE49-F238E27FC236}">
                <a16:creationId xmlns:a16="http://schemas.microsoft.com/office/drawing/2014/main" id="{EE47F039-E907-414D-9519-EB1A9D4E939D}"/>
              </a:ext>
            </a:extLst>
          </p:cNvPr>
          <p:cNvCxnSpPr/>
          <p:nvPr userDrawn="1"/>
        </p:nvCxnSpPr>
        <p:spPr>
          <a:xfrm>
            <a:off x="1090422" y="1847088"/>
            <a:ext cx="7205642"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45581AFB-E088-C34C-AA91-12E7C394E813}"/>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1800">
                <a:solidFill>
                  <a:srgbClr val="003851"/>
                </a:solidFill>
              </a:defRPr>
            </a:lvl1pPr>
          </a:lstStyle>
          <a:p>
            <a:r>
              <a:rPr lang="en-US" dirty="0"/>
              <a:t>Click to edit Master title style</a:t>
            </a:r>
          </a:p>
        </p:txBody>
      </p:sp>
      <p:sp>
        <p:nvSpPr>
          <p:cNvPr id="3" name="Content Placeholder 2"/>
          <p:cNvSpPr>
            <a:spLocks noGrp="1"/>
          </p:cNvSpPr>
          <p:nvPr>
            <p:ph idx="1"/>
          </p:nvPr>
        </p:nvSpPr>
        <p:spPr>
          <a:xfrm>
            <a:off x="3782785" y="798974"/>
            <a:ext cx="4509353" cy="4658826"/>
          </a:xfrm>
        </p:spPr>
        <p:txBody>
          <a:bodyPr anchor="ctr"/>
          <a:lstStyle>
            <a:lvl1pPr>
              <a:buClr>
                <a:srgbClr val="85B563"/>
              </a:buClr>
              <a:defRPr>
                <a:solidFill>
                  <a:srgbClr val="003851"/>
                </a:solidFill>
              </a:defRPr>
            </a:lvl1pPr>
            <a:lvl2pPr>
              <a:buClr>
                <a:srgbClr val="85B563"/>
              </a:buClr>
              <a:defRPr>
                <a:solidFill>
                  <a:srgbClr val="003851"/>
                </a:solidFill>
              </a:defRPr>
            </a:lvl2pPr>
            <a:lvl3pPr>
              <a:buClr>
                <a:srgbClr val="85B563"/>
              </a:buClr>
              <a:defRPr>
                <a:solidFill>
                  <a:srgbClr val="003851"/>
                </a:solidFill>
              </a:defRPr>
            </a:lvl3pPr>
            <a:lvl4pPr>
              <a:buClr>
                <a:srgbClr val="85B563"/>
              </a:buClr>
              <a:defRPr>
                <a:solidFill>
                  <a:srgbClr val="003851"/>
                </a:solidFill>
              </a:defRPr>
            </a:lvl4pPr>
            <a:lvl5pPr>
              <a:buClr>
                <a:srgbClr val="85B563"/>
              </a:buClr>
              <a:defRPr>
                <a:solidFill>
                  <a:srgbClr val="00385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200">
                <a:solidFill>
                  <a:srgbClr val="00385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56CCCBA9-7238-4C71-942F-0104F741F4CB}" type="datetime5">
              <a:rPr lang="en-US" smtClean="0"/>
              <a:t>9-Aug-22</a:t>
            </a:fld>
            <a:endParaRPr lang="en-US" dirty="0"/>
          </a:p>
        </p:txBody>
      </p:sp>
      <p:cxnSp>
        <p:nvCxnSpPr>
          <p:cNvPr id="17" name="Straight Connector 16"/>
          <p:cNvCxnSpPr/>
          <p:nvPr/>
        </p:nvCxnSpPr>
        <p:spPr>
          <a:xfrm>
            <a:off x="1086210" y="3205491"/>
            <a:ext cx="2452118"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CAA61440-5F34-764D-9687-FF10CE1BDDF1}"/>
              </a:ext>
            </a:extLst>
          </p:cNvPr>
          <p:cNvSpPr txBox="1"/>
          <p:nvPr userDrawn="1"/>
        </p:nvSpPr>
        <p:spPr>
          <a:xfrm>
            <a:off x="1088685" y="360701"/>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405" y="1129513"/>
            <a:ext cx="4149246" cy="1830584"/>
          </a:xfrm>
        </p:spPr>
        <p:txBody>
          <a:bodyPr anchor="b">
            <a:normAutofit/>
          </a:bodyPr>
          <a:lstStyle>
            <a:lvl1pPr>
              <a:defRPr sz="2400">
                <a:solidFill>
                  <a:srgbClr val="003851"/>
                </a:solidFill>
              </a:defRPr>
            </a:lvl1pPr>
          </a:lstStyle>
          <a:p>
            <a:r>
              <a:rPr lang="en-US" dirty="0"/>
              <a:t>Click to edit Master title style</a:t>
            </a:r>
          </a:p>
        </p:txBody>
      </p:sp>
      <p:sp>
        <p:nvSpPr>
          <p:cNvPr id="3" name="Picture Placeholder 2"/>
          <p:cNvSpPr>
            <a:spLocks noGrp="1" noChangeAspect="1"/>
          </p:cNvSpPr>
          <p:nvPr>
            <p:ph type="pic" idx="1"/>
          </p:nvPr>
        </p:nvSpPr>
        <p:spPr>
          <a:xfrm>
            <a:off x="5572126" y="1122543"/>
            <a:ext cx="2914649" cy="466743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350">
                <a:solidFill>
                  <a:srgbClr val="00385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EAD94C96-D3FA-471E-BACB-1BA7B23F38E4}" type="datetime5">
              <a:rPr lang="en-US" smtClean="0"/>
              <a:t>9-Aug-22</a:t>
            </a:fld>
            <a:endParaRPr lang="en-US" dirty="0"/>
          </a:p>
        </p:txBody>
      </p:sp>
      <p:cxnSp>
        <p:nvCxnSpPr>
          <p:cNvPr id="31" name="Straight Connector 30"/>
          <p:cNvCxnSpPr/>
          <p:nvPr/>
        </p:nvCxnSpPr>
        <p:spPr>
          <a:xfrm>
            <a:off x="1085537" y="3143605"/>
            <a:ext cx="4145513" cy="0"/>
          </a:xfrm>
          <a:prstGeom prst="line">
            <a:avLst/>
          </a:prstGeom>
          <a:ln w="31750">
            <a:solidFill>
              <a:srgbClr val="85B563"/>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2145CE3F-8217-0B4F-BC78-5C5F31350757}"/>
              </a:ext>
            </a:extLst>
          </p:cNvPr>
          <p:cNvSpPr txBox="1"/>
          <p:nvPr userDrawn="1"/>
        </p:nvSpPr>
        <p:spPr>
          <a:xfrm>
            <a:off x="1088685" y="702048"/>
            <a:ext cx="4483441" cy="230832"/>
          </a:xfrm>
          <a:prstGeom prst="rect">
            <a:avLst/>
          </a:prstGeom>
          <a:noFill/>
        </p:spPr>
        <p:txBody>
          <a:bodyPr wrap="square" rtlCol="0">
            <a:spAutoFit/>
          </a:bodyPr>
          <a:lstStyle/>
          <a:p>
            <a:r>
              <a:rPr lang="en-AU" sz="900" b="1" dirty="0">
                <a:solidFill>
                  <a:srgbClr val="003851"/>
                </a:solidFill>
              </a:rPr>
              <a:t>WORLD PLUMBING COUNCIL</a:t>
            </a:r>
            <a:endParaRPr lang="en-US" sz="900" b="1" dirty="0">
              <a:solidFill>
                <a:srgbClr val="00385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69129576-9069-4629-ABE4-04E85AD288F7}" type="datetime5">
              <a:rPr lang="en-US" smtClean="0"/>
              <a:t>9-Aug-22</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World Plumbing</a:t>
            </a:r>
            <a:br>
              <a:rPr lang="en-AU" dirty="0"/>
            </a:br>
            <a:r>
              <a:rPr lang="en-AU" dirty="0"/>
              <a:t>Day </a:t>
            </a:r>
            <a:br>
              <a:rPr lang="en-AU" dirty="0"/>
            </a:br>
            <a:br>
              <a:rPr lang="en-AU" dirty="0"/>
            </a:br>
            <a:r>
              <a:rPr lang="en-AU" dirty="0"/>
              <a:t>March 11</a:t>
            </a:r>
          </a:p>
        </p:txBody>
      </p:sp>
      <p:sp>
        <p:nvSpPr>
          <p:cNvPr id="5" name="Subtitle 4"/>
          <p:cNvSpPr>
            <a:spLocks noGrp="1"/>
          </p:cNvSpPr>
          <p:nvPr>
            <p:ph type="subTitle" idx="1"/>
          </p:nvPr>
        </p:nvSpPr>
        <p:spPr/>
        <p:txBody>
          <a:bodyPr/>
          <a:lstStyle/>
          <a:p>
            <a:r>
              <a:rPr lang="en-AU" dirty="0"/>
              <a:t>By</a:t>
            </a:r>
          </a:p>
          <a:p>
            <a:endParaRPr lang="en-AU" dirty="0"/>
          </a:p>
        </p:txBody>
      </p:sp>
      <p:sp>
        <p:nvSpPr>
          <p:cNvPr id="6" name="Date Placeholder 5"/>
          <p:cNvSpPr>
            <a:spLocks noGrp="1"/>
          </p:cNvSpPr>
          <p:nvPr>
            <p:ph type="dt" sz="half" idx="10"/>
          </p:nvPr>
        </p:nvSpPr>
        <p:spPr/>
        <p:txBody>
          <a:bodyPr/>
          <a:lstStyle/>
          <a:p>
            <a:endParaRPr lang="en-US" dirty="0"/>
          </a:p>
          <a:p>
            <a:endParaRPr lang="en-US" dirty="0"/>
          </a:p>
        </p:txBody>
      </p:sp>
      <p:pic>
        <p:nvPicPr>
          <p:cNvPr id="3" name="Picture 2" descr="Logo&#10;&#10;Description automatically generated">
            <a:extLst>
              <a:ext uri="{FF2B5EF4-FFF2-40B4-BE49-F238E27FC236}">
                <a16:creationId xmlns:a16="http://schemas.microsoft.com/office/drawing/2014/main" id="{DF32472E-2AC1-4F6D-86C7-871DCC4CEEAF}"/>
              </a:ext>
            </a:extLst>
          </p:cNvPr>
          <p:cNvPicPr>
            <a:picLocks noChangeAspect="1"/>
          </p:cNvPicPr>
          <p:nvPr/>
        </p:nvPicPr>
        <p:blipFill>
          <a:blip r:embed="rId2"/>
          <a:stretch>
            <a:fillRect/>
          </a:stretch>
        </p:blipFill>
        <p:spPr>
          <a:xfrm>
            <a:off x="445756" y="4212813"/>
            <a:ext cx="1927556" cy="1600070"/>
          </a:xfrm>
          <a:prstGeom prst="rect">
            <a:avLst/>
          </a:prstGeom>
        </p:spPr>
      </p:pic>
    </p:spTree>
    <p:extLst>
      <p:ext uri="{BB962C8B-B14F-4D97-AF65-F5344CB8AC3E}">
        <p14:creationId xmlns:p14="http://schemas.microsoft.com/office/powerpoint/2010/main" val="12349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85" y="3088543"/>
            <a:ext cx="8055317" cy="786926"/>
          </a:xfrm>
        </p:spPr>
        <p:txBody>
          <a:bodyPr/>
          <a:lstStyle/>
          <a:p>
            <a:r>
              <a:rPr lang="en-US" dirty="0"/>
              <a:t>What would life be like without Water?</a:t>
            </a:r>
          </a:p>
        </p:txBody>
      </p:sp>
      <p:sp>
        <p:nvSpPr>
          <p:cNvPr id="6" name="Rectangle 5"/>
          <p:cNvSpPr/>
          <p:nvPr/>
        </p:nvSpPr>
        <p:spPr>
          <a:xfrm>
            <a:off x="704088" y="1826514"/>
            <a:ext cx="8074152" cy="7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a:xfrm>
            <a:off x="1152691" y="3875468"/>
            <a:ext cx="6409397" cy="0"/>
          </a:xfrm>
          <a:prstGeom prst="line">
            <a:avLst/>
          </a:prstGeom>
          <a:ln>
            <a:solidFill>
              <a:srgbClr val="85B563"/>
            </a:solidFill>
          </a:ln>
        </p:spPr>
        <p:style>
          <a:lnRef idx="3">
            <a:schemeClr val="dk1"/>
          </a:lnRef>
          <a:fillRef idx="0">
            <a:schemeClr val="dk1"/>
          </a:fillRef>
          <a:effectRef idx="2">
            <a:schemeClr val="dk1"/>
          </a:effectRef>
          <a:fontRef idx="minor">
            <a:schemeClr val="tx1"/>
          </a:fontRef>
        </p:style>
      </p:cxnSp>
      <p:pic>
        <p:nvPicPr>
          <p:cNvPr id="8" name="Picture 7" descr="A picture containing diagram&#10;&#10;Description automatically generated">
            <a:extLst>
              <a:ext uri="{FF2B5EF4-FFF2-40B4-BE49-F238E27FC236}">
                <a16:creationId xmlns:a16="http://schemas.microsoft.com/office/drawing/2014/main" id="{1F365DB9-478F-49A2-B26D-BCF1446FA2F0}"/>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229010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20"/>
            <a:ext cx="8055315" cy="1049235"/>
          </a:xfrm>
        </p:spPr>
        <p:txBody>
          <a:bodyPr/>
          <a:lstStyle/>
          <a:p>
            <a:r>
              <a:rPr lang="en-US" dirty="0"/>
              <a:t>What would life be like without Water?</a:t>
            </a:r>
          </a:p>
        </p:txBody>
      </p:sp>
      <p:pic>
        <p:nvPicPr>
          <p:cNvPr id="5" name="Picture 3" descr="3352659-Desert_Dunes_near_Dubai-Dub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01928"/>
            <a:ext cx="5498869" cy="442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iagram&#10;&#10;Description automatically generated">
            <a:extLst>
              <a:ext uri="{FF2B5EF4-FFF2-40B4-BE49-F238E27FC236}">
                <a16:creationId xmlns:a16="http://schemas.microsoft.com/office/drawing/2014/main" id="{16D99F6A-13BA-48E4-A664-4367B67D822F}"/>
              </a:ext>
            </a:extLst>
          </p:cNvPr>
          <p:cNvPicPr>
            <a:picLocks noChangeAspect="1"/>
          </p:cNvPicPr>
          <p:nvPr/>
        </p:nvPicPr>
        <p:blipFill>
          <a:blip r:embed="rId4"/>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18850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charset="-128"/>
              </a:rPr>
              <a:t>People are affected by poor plumbing</a:t>
            </a:r>
            <a:endParaRPr lang="en-US" dirty="0"/>
          </a:p>
        </p:txBody>
      </p:sp>
      <p:sp>
        <p:nvSpPr>
          <p:cNvPr id="3" name="Content Placeholder 2"/>
          <p:cNvSpPr>
            <a:spLocks noGrp="1"/>
          </p:cNvSpPr>
          <p:nvPr>
            <p:ph idx="1"/>
          </p:nvPr>
        </p:nvSpPr>
        <p:spPr>
          <a:xfrm>
            <a:off x="932689" y="2369049"/>
            <a:ext cx="7598664" cy="3435105"/>
          </a:xfrm>
        </p:spPr>
        <p:txBody>
          <a:bodyPr>
            <a:normAutofit fontScale="92500" lnSpcReduction="20000"/>
          </a:bodyPr>
          <a:lstStyle/>
          <a:p>
            <a:pPr>
              <a:defRPr/>
            </a:pPr>
            <a:r>
              <a:rPr lang="en-GB" altLang="en-US" sz="2325" b="1" dirty="0">
                <a:ea typeface="MS PGothic" charset="-128"/>
              </a:rPr>
              <a:t>  2,100,000,000 </a:t>
            </a:r>
            <a:r>
              <a:rPr lang="en-GB" altLang="en-US" sz="2325" dirty="0">
                <a:ea typeface="MS PGothic" charset="-128"/>
              </a:rPr>
              <a:t>people do not have taps, that bring fresh water, in their house.  That’s 3 in 10 people.</a:t>
            </a:r>
          </a:p>
          <a:p>
            <a:pPr marL="348854" indent="-348854">
              <a:defRPr/>
            </a:pPr>
            <a:r>
              <a:rPr lang="en-GB" altLang="en-US" sz="2325" b="1" dirty="0">
                <a:ea typeface="MS PGothic" charset="-128"/>
              </a:rPr>
              <a:t>4,500,000,000</a:t>
            </a:r>
            <a:r>
              <a:rPr lang="en-GB" altLang="en-US" sz="2325" dirty="0">
                <a:ea typeface="MS PGothic" charset="-128"/>
              </a:rPr>
              <a:t> people do not have toilets in their house.  That’s 6 in 10 people.</a:t>
            </a:r>
          </a:p>
          <a:p>
            <a:pPr marL="348854" indent="-348854">
              <a:defRPr/>
            </a:pPr>
            <a:r>
              <a:rPr lang="en-GB" altLang="en-US" sz="2325" b="1" i="1" dirty="0">
                <a:ea typeface="MS PGothic" charset="-128"/>
              </a:rPr>
              <a:t>361,000</a:t>
            </a:r>
            <a:r>
              <a:rPr lang="en-GB" altLang="en-US" sz="2325" dirty="0">
                <a:ea typeface="MS PGothic" charset="-128"/>
              </a:rPr>
              <a:t> children aged under 5 die each year from water born diarrhoea caused by contaminated water.  Almost 1,000 a day.</a:t>
            </a:r>
          </a:p>
          <a:p>
            <a:pPr marL="348854" indent="-348854">
              <a:defRPr/>
            </a:pPr>
            <a:r>
              <a:rPr lang="en-GB" altLang="en-US" sz="2325" b="1" i="1" dirty="0">
                <a:ea typeface="MS PGothic" charset="-128"/>
              </a:rPr>
              <a:t>900,000,000</a:t>
            </a:r>
            <a:r>
              <a:rPr lang="en-GB" altLang="en-US" sz="2325" dirty="0">
                <a:ea typeface="MS PGothic" charset="-128"/>
              </a:rPr>
              <a:t> school children have no handwashing facilities.</a:t>
            </a:r>
          </a:p>
          <a:p>
            <a:endParaRPr lang="en-US" dirty="0"/>
          </a:p>
        </p:txBody>
      </p:sp>
      <p:pic>
        <p:nvPicPr>
          <p:cNvPr id="5" name="Picture 4" descr="A picture containing diagram&#10;&#10;Description automatically generated">
            <a:extLst>
              <a:ext uri="{FF2B5EF4-FFF2-40B4-BE49-F238E27FC236}">
                <a16:creationId xmlns:a16="http://schemas.microsoft.com/office/drawing/2014/main" id="{B0F705AB-4DC6-405F-9299-697B0A4CB917}"/>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11751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charset="-128"/>
              </a:rPr>
              <a:t>Plumbing IS ESSENTIAL</a:t>
            </a:r>
            <a:endParaRPr lang="en-US" dirty="0"/>
          </a:p>
        </p:txBody>
      </p:sp>
      <p:sp>
        <p:nvSpPr>
          <p:cNvPr id="3" name="Content Placeholder 2"/>
          <p:cNvSpPr>
            <a:spLocks noGrp="1"/>
          </p:cNvSpPr>
          <p:nvPr>
            <p:ph idx="1"/>
          </p:nvPr>
        </p:nvSpPr>
        <p:spPr>
          <a:xfrm>
            <a:off x="932689" y="2369049"/>
            <a:ext cx="7598664" cy="4381375"/>
          </a:xfrm>
        </p:spPr>
        <p:txBody>
          <a:bodyPr>
            <a:normAutofit/>
          </a:bodyPr>
          <a:lstStyle/>
          <a:p>
            <a:pPr marL="0" indent="0">
              <a:buNone/>
              <a:defRPr/>
            </a:pPr>
            <a:r>
              <a:rPr lang="en-GB" sz="2400" i="0" dirty="0">
                <a:effectLst/>
                <a:latin typeface="Arial" panose="020B0604020202020204" pitchFamily="34" charset="0"/>
                <a:ea typeface="MS PGothic" charset="-128"/>
              </a:rPr>
              <a:t>V</a:t>
            </a:r>
            <a:r>
              <a:rPr lang="en-GB" sz="2400" i="0" dirty="0">
                <a:effectLst/>
                <a:latin typeface="Arial" panose="020B0604020202020204" pitchFamily="34" charset="0"/>
              </a:rPr>
              <a:t>ital role in promoting the link between:</a:t>
            </a:r>
          </a:p>
          <a:p>
            <a:pPr>
              <a:defRPr/>
            </a:pPr>
            <a:r>
              <a:rPr lang="en-GB" sz="2400" i="0" dirty="0">
                <a:effectLst/>
                <a:latin typeface="Arial" panose="020B0604020202020204" pitchFamily="34" charset="0"/>
              </a:rPr>
              <a:t>good quality plumbing</a:t>
            </a:r>
          </a:p>
          <a:p>
            <a:pPr>
              <a:defRPr/>
            </a:pPr>
            <a:r>
              <a:rPr lang="en-GB" sz="2400" i="0" dirty="0">
                <a:effectLst/>
                <a:latin typeface="Arial" panose="020B0604020202020204" pitchFamily="34" charset="0"/>
              </a:rPr>
              <a:t>environmental sustainability</a:t>
            </a:r>
          </a:p>
          <a:p>
            <a:pPr>
              <a:defRPr/>
            </a:pPr>
            <a:r>
              <a:rPr lang="en-GB" sz="2400" i="0" dirty="0">
                <a:effectLst/>
                <a:latin typeface="Arial" panose="020B0604020202020204" pitchFamily="34" charset="0"/>
              </a:rPr>
              <a:t>economic prosperity</a:t>
            </a:r>
          </a:p>
          <a:p>
            <a:pPr>
              <a:defRPr/>
            </a:pPr>
            <a:r>
              <a:rPr lang="en-GB" sz="2400" i="0" dirty="0">
                <a:effectLst/>
                <a:latin typeface="Arial" panose="020B0604020202020204" pitchFamily="34" charset="0"/>
              </a:rPr>
              <a:t>even more than ever during the present global COVID-19 pandemic, public health and hygiene</a:t>
            </a:r>
            <a:endParaRPr lang="en-US" sz="2400" dirty="0"/>
          </a:p>
        </p:txBody>
      </p:sp>
      <p:pic>
        <p:nvPicPr>
          <p:cNvPr id="5" name="Picture 4" descr="A picture containing diagram&#10;&#10;Description automatically generated">
            <a:extLst>
              <a:ext uri="{FF2B5EF4-FFF2-40B4-BE49-F238E27FC236}">
                <a16:creationId xmlns:a16="http://schemas.microsoft.com/office/drawing/2014/main" id="{A15B26DF-BFB4-48C3-92FA-EAF1F599F23C}"/>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97133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3077395"/>
            <a:ext cx="7202456" cy="448171"/>
          </a:xfrm>
        </p:spPr>
        <p:txBody>
          <a:bodyPr/>
          <a:lstStyle/>
          <a:p>
            <a:r>
              <a:rPr lang="en-GB" altLang="en-US" dirty="0">
                <a:ea typeface="MS PGothic" charset="-128"/>
              </a:rPr>
              <a:t>What work does a Plumber do?</a:t>
            </a:r>
            <a:endParaRPr lang="en-US" dirty="0"/>
          </a:p>
        </p:txBody>
      </p:sp>
      <p:sp>
        <p:nvSpPr>
          <p:cNvPr id="5" name="Rectangle 4"/>
          <p:cNvSpPr/>
          <p:nvPr/>
        </p:nvSpPr>
        <p:spPr>
          <a:xfrm>
            <a:off x="795528" y="1998717"/>
            <a:ext cx="8074152" cy="7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a:off x="1152691" y="3517120"/>
            <a:ext cx="5997917" cy="0"/>
          </a:xfrm>
          <a:prstGeom prst="line">
            <a:avLst/>
          </a:prstGeom>
          <a:ln>
            <a:solidFill>
              <a:srgbClr val="85B563"/>
            </a:solidFill>
          </a:ln>
        </p:spPr>
        <p:style>
          <a:lnRef idx="3">
            <a:schemeClr val="dk1"/>
          </a:lnRef>
          <a:fillRef idx="0">
            <a:schemeClr val="dk1"/>
          </a:fillRef>
          <a:effectRef idx="2">
            <a:schemeClr val="dk1"/>
          </a:effectRef>
          <a:fontRef idx="minor">
            <a:schemeClr val="tx1"/>
          </a:fontRef>
        </p:style>
      </p:cxnSp>
      <p:pic>
        <p:nvPicPr>
          <p:cNvPr id="7" name="Picture 6" descr="A picture containing diagram&#10;&#10;Description automatically generated">
            <a:extLst>
              <a:ext uri="{FF2B5EF4-FFF2-40B4-BE49-F238E27FC236}">
                <a16:creationId xmlns:a16="http://schemas.microsoft.com/office/drawing/2014/main" id="{66B13062-1EFD-4121-96B0-C4CCB9203A44}"/>
              </a:ext>
            </a:extLst>
          </p:cNvPr>
          <p:cNvPicPr>
            <a:picLocks noChangeAspect="1"/>
          </p:cNvPicPr>
          <p:nvPr/>
        </p:nvPicPr>
        <p:blipFill>
          <a:blip r:embed="rId2"/>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33894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1166258"/>
            <a:ext cx="7202456" cy="466459"/>
          </a:xfrm>
        </p:spPr>
        <p:txBody>
          <a:bodyPr/>
          <a:lstStyle/>
          <a:p>
            <a:r>
              <a:rPr lang="en-GB" altLang="en-US" dirty="0">
                <a:ea typeface="MS PGothic" charset="-128"/>
              </a:rPr>
              <a:t>What work does a Plumber do?</a:t>
            </a:r>
            <a:endParaRPr lang="en-US" dirty="0"/>
          </a:p>
        </p:txBody>
      </p:sp>
      <p:sp>
        <p:nvSpPr>
          <p:cNvPr id="3" name="Content Placeholder 2"/>
          <p:cNvSpPr>
            <a:spLocks noGrp="1"/>
          </p:cNvSpPr>
          <p:nvPr>
            <p:ph idx="1"/>
          </p:nvPr>
        </p:nvSpPr>
        <p:spPr>
          <a:xfrm>
            <a:off x="925033" y="2369049"/>
            <a:ext cx="7366108" cy="3225006"/>
          </a:xfrm>
        </p:spPr>
        <p:txBody>
          <a:bodyPr>
            <a:noAutofit/>
          </a:bodyPr>
          <a:lstStyle/>
          <a:p>
            <a:pPr marL="0" indent="0">
              <a:buNone/>
            </a:pPr>
            <a:r>
              <a:rPr lang="en-US" sz="2200" dirty="0"/>
              <a:t>They install and fix:</a:t>
            </a:r>
          </a:p>
          <a:p>
            <a:r>
              <a:rPr lang="en-US" sz="2200" dirty="0"/>
              <a:t>Bathrooms and Kitchens </a:t>
            </a:r>
          </a:p>
          <a:p>
            <a:r>
              <a:rPr lang="en-US" sz="2200" dirty="0"/>
              <a:t>Toilets </a:t>
            </a:r>
          </a:p>
          <a:p>
            <a:r>
              <a:rPr lang="en-US" sz="2200" dirty="0"/>
              <a:t>Central Heating</a:t>
            </a:r>
          </a:p>
          <a:p>
            <a:r>
              <a:rPr lang="en-US" sz="2200" dirty="0"/>
              <a:t>Solar panels</a:t>
            </a:r>
          </a:p>
          <a:p>
            <a:r>
              <a:rPr lang="en-US" sz="2200" dirty="0"/>
              <a:t>Air-conditioning </a:t>
            </a:r>
          </a:p>
        </p:txBody>
      </p:sp>
      <p:pic>
        <p:nvPicPr>
          <p:cNvPr id="5" name="Picture 9"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49245"/>
            <a:ext cx="2029476" cy="15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olar-panels-for-sa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788" y="2549245"/>
            <a:ext cx="2282870" cy="1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oilet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50928"/>
            <a:ext cx="1554513" cy="203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6347329" y="4458919"/>
            <a:ext cx="2705329" cy="1521487"/>
          </a:xfrm>
          <a:prstGeom prst="rect">
            <a:avLst/>
          </a:prstGeom>
        </p:spPr>
      </p:pic>
    </p:spTree>
    <p:extLst>
      <p:ext uri="{BB962C8B-B14F-4D97-AF65-F5344CB8AC3E}">
        <p14:creationId xmlns:p14="http://schemas.microsoft.com/office/powerpoint/2010/main" val="30253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plumbing important for keeping you healthy?</a:t>
            </a:r>
          </a:p>
        </p:txBody>
      </p:sp>
      <p:sp>
        <p:nvSpPr>
          <p:cNvPr id="3" name="Content Placeholder 2"/>
          <p:cNvSpPr>
            <a:spLocks noGrp="1"/>
          </p:cNvSpPr>
          <p:nvPr>
            <p:ph idx="1"/>
          </p:nvPr>
        </p:nvSpPr>
        <p:spPr>
          <a:xfrm>
            <a:off x="1110519" y="2371277"/>
            <a:ext cx="7710752" cy="3193108"/>
          </a:xfrm>
        </p:spPr>
        <p:txBody>
          <a:bodyPr>
            <a:noAutofit/>
          </a:bodyPr>
          <a:lstStyle/>
          <a:p>
            <a:r>
              <a:rPr lang="en-US" sz="2200" dirty="0"/>
              <a:t>60-70% of the body is made of water which makes drinking clean water from taps is essential to keep you hydrated, keep you alert and functioning properly. </a:t>
            </a:r>
          </a:p>
          <a:p>
            <a:pPr marL="0" indent="0">
              <a:buNone/>
            </a:pPr>
            <a:endParaRPr lang="en-US" sz="2200" dirty="0"/>
          </a:p>
          <a:p>
            <a:pPr marL="0" indent="0">
              <a:buNone/>
            </a:pPr>
            <a:endParaRPr lang="en-US" sz="2200" dirty="0"/>
          </a:p>
          <a:p>
            <a:pPr marL="0" indent="0">
              <a:buNone/>
            </a:pPr>
            <a:endParaRPr lang="en-US" sz="2200" dirty="0"/>
          </a:p>
          <a:p>
            <a:r>
              <a:rPr lang="en-US" sz="2200" dirty="0"/>
              <a:t>Washing your hands with water and </a:t>
            </a:r>
            <a:br>
              <a:rPr lang="en-US" sz="2200" dirty="0"/>
            </a:br>
            <a:r>
              <a:rPr lang="en-US" sz="2200" dirty="0"/>
              <a:t>soap cleans off dangerous germs, </a:t>
            </a:r>
            <a:br>
              <a:rPr lang="en-US" sz="2200" dirty="0"/>
            </a:br>
            <a:r>
              <a:rPr lang="en-US" sz="2200" dirty="0"/>
              <a:t>viruses (like COVID-19) and bacteria </a:t>
            </a:r>
            <a:br>
              <a:rPr lang="en-US" sz="2200" dirty="0"/>
            </a:br>
            <a:r>
              <a:rPr lang="en-US" sz="2200" dirty="0"/>
              <a:t>that can make you sick. </a:t>
            </a:r>
          </a:p>
          <a:p>
            <a:endParaRPr lang="en-US" sz="2200" dirty="0"/>
          </a:p>
        </p:txBody>
      </p:sp>
      <p:pic>
        <p:nvPicPr>
          <p:cNvPr id="5" name="Picture 4"/>
          <p:cNvPicPr>
            <a:picLocks noChangeAspect="1"/>
          </p:cNvPicPr>
          <p:nvPr/>
        </p:nvPicPr>
        <p:blipFill rotWithShape="1">
          <a:blip r:embed="rId2"/>
          <a:srcRect l="6152" t="3109" r="533" b="-417"/>
          <a:stretch/>
        </p:blipFill>
        <p:spPr>
          <a:xfrm>
            <a:off x="6683188" y="3251844"/>
            <a:ext cx="1529484" cy="20415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475" y="3742763"/>
            <a:ext cx="2091682" cy="1394455"/>
          </a:xfrm>
          <a:prstGeom prst="rect">
            <a:avLst/>
          </a:prstGeom>
        </p:spPr>
      </p:pic>
      <p:pic>
        <p:nvPicPr>
          <p:cNvPr id="7" name="Picture 6"/>
          <p:cNvPicPr>
            <a:picLocks noChangeAspect="1"/>
          </p:cNvPicPr>
          <p:nvPr/>
        </p:nvPicPr>
        <p:blipFill>
          <a:blip r:embed="rId4"/>
          <a:stretch>
            <a:fillRect/>
          </a:stretch>
        </p:blipFill>
        <p:spPr>
          <a:xfrm>
            <a:off x="1320962" y="3742763"/>
            <a:ext cx="2479031" cy="1394455"/>
          </a:xfrm>
          <a:prstGeom prst="rect">
            <a:avLst/>
          </a:prstGeom>
        </p:spPr>
      </p:pic>
      <p:pic>
        <p:nvPicPr>
          <p:cNvPr id="9" name="Picture 8"/>
          <p:cNvPicPr>
            <a:picLocks noChangeAspect="1"/>
          </p:cNvPicPr>
          <p:nvPr/>
        </p:nvPicPr>
        <p:blipFill>
          <a:blip r:embed="rId5"/>
          <a:stretch>
            <a:fillRect/>
          </a:stretch>
        </p:blipFill>
        <p:spPr>
          <a:xfrm>
            <a:off x="6223157" y="5356252"/>
            <a:ext cx="2356825" cy="1394455"/>
          </a:xfrm>
          <a:prstGeom prst="rect">
            <a:avLst/>
          </a:prstGeom>
        </p:spPr>
      </p:pic>
    </p:spTree>
    <p:extLst>
      <p:ext uri="{BB962C8B-B14F-4D97-AF65-F5344CB8AC3E}">
        <p14:creationId xmlns:p14="http://schemas.microsoft.com/office/powerpoint/2010/main" val="27720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plumbing important for keeping you healthy?</a:t>
            </a:r>
            <a:endParaRPr lang="en-AU" dirty="0"/>
          </a:p>
        </p:txBody>
      </p:sp>
      <p:sp>
        <p:nvSpPr>
          <p:cNvPr id="3" name="Content Placeholder 2"/>
          <p:cNvSpPr>
            <a:spLocks noGrp="1"/>
          </p:cNvSpPr>
          <p:nvPr>
            <p:ph idx="1"/>
          </p:nvPr>
        </p:nvSpPr>
        <p:spPr>
          <a:xfrm>
            <a:off x="1088685" y="2369049"/>
            <a:ext cx="7202456" cy="3360571"/>
          </a:xfrm>
        </p:spPr>
        <p:txBody>
          <a:bodyPr>
            <a:noAutofit/>
          </a:bodyPr>
          <a:lstStyle/>
          <a:p>
            <a:r>
              <a:rPr lang="en-US" sz="2200" dirty="0"/>
              <a:t>Flushing the toilet takes the dirty water away to be safely sanitized so it does not contaminate your drinking water. </a:t>
            </a:r>
          </a:p>
          <a:p>
            <a:endParaRPr lang="en-US" sz="2200" dirty="0"/>
          </a:p>
          <a:p>
            <a:endParaRPr lang="en-US" sz="2200" dirty="0"/>
          </a:p>
          <a:p>
            <a:pPr marL="0" indent="0">
              <a:buNone/>
            </a:pPr>
            <a:endParaRPr lang="en-US" sz="1200" dirty="0"/>
          </a:p>
          <a:p>
            <a:r>
              <a:rPr lang="en-US" sz="2200" dirty="0"/>
              <a:t>Taking a shower or bath cleans off the</a:t>
            </a:r>
            <a:br>
              <a:rPr lang="en-US" sz="2200" dirty="0"/>
            </a:br>
            <a:r>
              <a:rPr lang="en-US" sz="2200" dirty="0"/>
              <a:t>dirt and removes </a:t>
            </a:r>
            <a:r>
              <a:rPr lang="en-AU" sz="2200" dirty="0"/>
              <a:t>odours</a:t>
            </a:r>
            <a:r>
              <a:rPr lang="en-US" sz="2200" dirty="0"/>
              <a:t> collected on </a:t>
            </a:r>
            <a:br>
              <a:rPr lang="en-US" sz="2200" dirty="0"/>
            </a:br>
            <a:r>
              <a:rPr lang="en-US" sz="2200" dirty="0"/>
              <a:t>your body. This helps you be hygienic </a:t>
            </a:r>
            <a:br>
              <a:rPr lang="en-US" sz="2200" dirty="0"/>
            </a:br>
            <a:r>
              <a:rPr lang="en-US" sz="2200" dirty="0"/>
              <a:t>and maintain your good health so you don’t get sick. </a:t>
            </a:r>
          </a:p>
          <a:p>
            <a:endParaRPr lang="en-AU" sz="2200" dirty="0"/>
          </a:p>
        </p:txBody>
      </p:sp>
      <p:pic>
        <p:nvPicPr>
          <p:cNvPr id="7" name="Picture 6"/>
          <p:cNvPicPr>
            <a:picLocks noChangeAspect="1"/>
          </p:cNvPicPr>
          <p:nvPr/>
        </p:nvPicPr>
        <p:blipFill>
          <a:blip r:embed="rId2"/>
          <a:stretch>
            <a:fillRect/>
          </a:stretch>
        </p:blipFill>
        <p:spPr>
          <a:xfrm>
            <a:off x="3348869" y="3289142"/>
            <a:ext cx="2639224" cy="1484564"/>
          </a:xfrm>
          <a:prstGeom prst="rect">
            <a:avLst/>
          </a:prstGeom>
        </p:spPr>
      </p:pic>
      <p:pic>
        <p:nvPicPr>
          <p:cNvPr id="9" name="Picture 8"/>
          <p:cNvPicPr>
            <a:picLocks noChangeAspect="1"/>
          </p:cNvPicPr>
          <p:nvPr/>
        </p:nvPicPr>
        <p:blipFill>
          <a:blip r:embed="rId3"/>
          <a:stretch>
            <a:fillRect/>
          </a:stretch>
        </p:blipFill>
        <p:spPr>
          <a:xfrm>
            <a:off x="6393533" y="3329483"/>
            <a:ext cx="1661782" cy="1474454"/>
          </a:xfrm>
          <a:prstGeom prst="rect">
            <a:avLst/>
          </a:prstGeom>
        </p:spPr>
      </p:pic>
      <p:pic>
        <p:nvPicPr>
          <p:cNvPr id="13" name="Picture 12"/>
          <p:cNvPicPr>
            <a:picLocks noChangeAspect="1"/>
          </p:cNvPicPr>
          <p:nvPr/>
        </p:nvPicPr>
        <p:blipFill>
          <a:blip r:embed="rId4"/>
          <a:stretch>
            <a:fillRect/>
          </a:stretch>
        </p:blipFill>
        <p:spPr>
          <a:xfrm>
            <a:off x="6393533" y="4998577"/>
            <a:ext cx="1661782" cy="1246337"/>
          </a:xfrm>
          <a:prstGeom prst="rect">
            <a:avLst/>
          </a:prstGeom>
        </p:spPr>
      </p:pic>
    </p:spTree>
    <p:extLst>
      <p:ext uri="{BB962C8B-B14F-4D97-AF65-F5344CB8AC3E}">
        <p14:creationId xmlns:p14="http://schemas.microsoft.com/office/powerpoint/2010/main" val="161753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Poster contest</a:t>
            </a:r>
          </a:p>
        </p:txBody>
      </p:sp>
      <p:sp>
        <p:nvSpPr>
          <p:cNvPr id="3" name="Content Placeholder 2"/>
          <p:cNvSpPr>
            <a:spLocks noGrp="1"/>
          </p:cNvSpPr>
          <p:nvPr>
            <p:ph idx="1"/>
          </p:nvPr>
        </p:nvSpPr>
        <p:spPr>
          <a:xfrm>
            <a:off x="1013461" y="2371277"/>
            <a:ext cx="7369121" cy="3304041"/>
          </a:xfrm>
        </p:spPr>
        <p:txBody>
          <a:bodyPr>
            <a:normAutofit/>
          </a:bodyPr>
          <a:lstStyle/>
          <a:p>
            <a:pPr>
              <a:lnSpc>
                <a:spcPct val="150000"/>
              </a:lnSpc>
            </a:pPr>
            <a:r>
              <a:rPr lang="en-AU" sz="2400" dirty="0"/>
              <a:t>Must have the words: “</a:t>
            </a:r>
            <a:r>
              <a:rPr lang="en-AU" sz="2400" b="1" dirty="0">
                <a:solidFill>
                  <a:srgbClr val="FF0000"/>
                </a:solidFill>
              </a:rPr>
              <a:t>World Plumbing Day</a:t>
            </a:r>
            <a:r>
              <a:rPr lang="en-AU" sz="2400" dirty="0"/>
              <a:t>” and “</a:t>
            </a:r>
            <a:r>
              <a:rPr lang="en-AU" sz="2400" b="1" dirty="0">
                <a:solidFill>
                  <a:srgbClr val="FF0000"/>
                </a:solidFill>
              </a:rPr>
              <a:t>Plumbing Is Essential</a:t>
            </a:r>
            <a:r>
              <a:rPr lang="en-AU" sz="2400" dirty="0"/>
              <a:t>”</a:t>
            </a:r>
          </a:p>
          <a:p>
            <a:pPr>
              <a:lnSpc>
                <a:spcPct val="150000"/>
              </a:lnSpc>
            </a:pPr>
            <a:r>
              <a:rPr lang="en-AU" sz="2400" dirty="0"/>
              <a:t>On standard US letter sized paper or A4</a:t>
            </a:r>
          </a:p>
          <a:p>
            <a:pPr>
              <a:lnSpc>
                <a:spcPct val="150000"/>
              </a:lnSpc>
            </a:pPr>
            <a:r>
              <a:rPr lang="en-AU" sz="2400" dirty="0"/>
              <a:t>Include your name, grade, teacher, and school on the back</a:t>
            </a:r>
          </a:p>
          <a:p>
            <a:pPr marL="0" indent="0">
              <a:buNone/>
            </a:pPr>
            <a:endParaRPr lang="en-AU" sz="2400" dirty="0"/>
          </a:p>
        </p:txBody>
      </p:sp>
      <p:pic>
        <p:nvPicPr>
          <p:cNvPr id="5" name="Picture 4" descr="A picture containing diagram&#10;&#10;Description automatically generated">
            <a:extLst>
              <a:ext uri="{FF2B5EF4-FFF2-40B4-BE49-F238E27FC236}">
                <a16:creationId xmlns:a16="http://schemas.microsoft.com/office/drawing/2014/main" id="{7A66C051-C66A-4235-BD31-5694C1847567}"/>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29272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Poster contest prizes – global contest</a:t>
            </a:r>
          </a:p>
        </p:txBody>
      </p:sp>
      <p:sp>
        <p:nvSpPr>
          <p:cNvPr id="3" name="Content Placeholder 2"/>
          <p:cNvSpPr>
            <a:spLocks noGrp="1"/>
          </p:cNvSpPr>
          <p:nvPr>
            <p:ph idx="1"/>
          </p:nvPr>
        </p:nvSpPr>
        <p:spPr>
          <a:xfrm>
            <a:off x="1013461" y="2371277"/>
            <a:ext cx="7369121" cy="3304041"/>
          </a:xfrm>
        </p:spPr>
        <p:txBody>
          <a:bodyPr>
            <a:normAutofit/>
          </a:bodyPr>
          <a:lstStyle/>
          <a:p>
            <a:pPr>
              <a:lnSpc>
                <a:spcPct val="150000"/>
              </a:lnSpc>
            </a:pPr>
            <a:r>
              <a:rPr lang="en-AU" sz="2400" dirty="0"/>
              <a:t>3</a:t>
            </a:r>
            <a:r>
              <a:rPr lang="en-AU" sz="2400" baseline="30000" dirty="0"/>
              <a:t>rd</a:t>
            </a:r>
            <a:r>
              <a:rPr lang="en-AU" sz="2400" dirty="0"/>
              <a:t> place: US$25 to student; US$250 to school</a:t>
            </a:r>
          </a:p>
          <a:p>
            <a:pPr>
              <a:lnSpc>
                <a:spcPct val="150000"/>
              </a:lnSpc>
            </a:pPr>
            <a:r>
              <a:rPr lang="en-AU" sz="2400" dirty="0"/>
              <a:t>2</a:t>
            </a:r>
            <a:r>
              <a:rPr lang="en-AU" sz="2400" baseline="30000" dirty="0"/>
              <a:t>nd</a:t>
            </a:r>
            <a:r>
              <a:rPr lang="en-AU" sz="2400" dirty="0"/>
              <a:t> place: US$50 to student; US$500 to school</a:t>
            </a:r>
          </a:p>
          <a:p>
            <a:pPr>
              <a:lnSpc>
                <a:spcPct val="150000"/>
              </a:lnSpc>
            </a:pPr>
            <a:r>
              <a:rPr lang="en-AU" sz="2400" dirty="0"/>
              <a:t>1</a:t>
            </a:r>
            <a:r>
              <a:rPr lang="en-AU" sz="2400" baseline="30000" dirty="0"/>
              <a:t>st</a:t>
            </a:r>
            <a:r>
              <a:rPr lang="en-AU" sz="2400" dirty="0"/>
              <a:t> place” US$100 to student; US$1,000 to school</a:t>
            </a:r>
          </a:p>
          <a:p>
            <a:pPr marL="0" indent="0">
              <a:buNone/>
            </a:pPr>
            <a:endParaRPr lang="en-AU" sz="2400" dirty="0"/>
          </a:p>
        </p:txBody>
      </p:sp>
      <p:pic>
        <p:nvPicPr>
          <p:cNvPr id="5" name="Picture 4" descr="A picture containing diagram&#10;&#10;Description automatically generated">
            <a:extLst>
              <a:ext uri="{FF2B5EF4-FFF2-40B4-BE49-F238E27FC236}">
                <a16:creationId xmlns:a16="http://schemas.microsoft.com/office/drawing/2014/main" id="{F9BDF433-FED0-4E82-B17A-40AAA0C3D541}"/>
              </a:ext>
            </a:extLst>
          </p:cNvPr>
          <p:cNvPicPr>
            <a:picLocks noChangeAspect="1"/>
          </p:cNvPicPr>
          <p:nvPr/>
        </p:nvPicPr>
        <p:blipFill>
          <a:blip r:embed="rId2"/>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23290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E486-2326-B34F-950D-0F9ADC913330}"/>
              </a:ext>
            </a:extLst>
          </p:cNvPr>
          <p:cNvSpPr>
            <a:spLocks noGrp="1"/>
          </p:cNvSpPr>
          <p:nvPr>
            <p:ph type="title"/>
          </p:nvPr>
        </p:nvSpPr>
        <p:spPr/>
        <p:txBody>
          <a:bodyPr/>
          <a:lstStyle/>
          <a:p>
            <a:r>
              <a:rPr lang="en-US" dirty="0"/>
              <a:t>World plumbing day</a:t>
            </a:r>
          </a:p>
        </p:txBody>
      </p:sp>
      <p:sp>
        <p:nvSpPr>
          <p:cNvPr id="3" name="Content Placeholder 2">
            <a:extLst>
              <a:ext uri="{FF2B5EF4-FFF2-40B4-BE49-F238E27FC236}">
                <a16:creationId xmlns:a16="http://schemas.microsoft.com/office/drawing/2014/main" id="{AC19D1EE-7774-8940-9AB8-966ACE4E4B1B}"/>
              </a:ext>
            </a:extLst>
          </p:cNvPr>
          <p:cNvSpPr>
            <a:spLocks noGrp="1"/>
          </p:cNvSpPr>
          <p:nvPr>
            <p:ph idx="1"/>
          </p:nvPr>
        </p:nvSpPr>
        <p:spPr/>
        <p:txBody>
          <a:bodyPr>
            <a:normAutofit/>
          </a:bodyPr>
          <a:lstStyle/>
          <a:p>
            <a:pPr marL="0" indent="0" algn="ctr">
              <a:buNone/>
            </a:pPr>
            <a:endParaRPr lang="en-US" sz="2800" dirty="0"/>
          </a:p>
          <a:p>
            <a:pPr marL="0" indent="0" algn="ctr">
              <a:buNone/>
            </a:pPr>
            <a:endParaRPr lang="en-US" sz="2800" dirty="0"/>
          </a:p>
          <a:p>
            <a:pPr marL="0" indent="0" algn="ctr">
              <a:buNone/>
            </a:pPr>
            <a:r>
              <a:rPr lang="en-US" sz="2800" dirty="0"/>
              <a:t>Who am I?</a:t>
            </a:r>
          </a:p>
        </p:txBody>
      </p:sp>
      <p:pic>
        <p:nvPicPr>
          <p:cNvPr id="6" name="Picture 5" descr="A picture containing diagram&#10;&#10;Description automatically generated">
            <a:extLst>
              <a:ext uri="{FF2B5EF4-FFF2-40B4-BE49-F238E27FC236}">
                <a16:creationId xmlns:a16="http://schemas.microsoft.com/office/drawing/2014/main" id="{689F0D1F-1774-4580-831E-1CE1C8E6C0F0}"/>
              </a:ext>
            </a:extLst>
          </p:cNvPr>
          <p:cNvPicPr>
            <a:picLocks noChangeAspect="1"/>
          </p:cNvPicPr>
          <p:nvPr/>
        </p:nvPicPr>
        <p:blipFill>
          <a:blip r:embed="rId2"/>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36044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CB9F8C-E43A-9D4C-97E5-F4FB3D58FD33}"/>
              </a:ext>
            </a:extLst>
          </p:cNvPr>
          <p:cNvSpPr>
            <a:spLocks noGrp="1"/>
          </p:cNvSpPr>
          <p:nvPr>
            <p:ph type="dt" sz="half" idx="10"/>
          </p:nvPr>
        </p:nvSpPr>
        <p:spPr/>
        <p:txBody>
          <a:bodyPr/>
          <a:lstStyle/>
          <a:p>
            <a:r>
              <a:rPr lang="en-US" dirty="0"/>
              <a:t>Chantal Saad, 2018 winner, Stork Elementary, CA</a:t>
            </a:r>
          </a:p>
        </p:txBody>
      </p:sp>
      <p:pic>
        <p:nvPicPr>
          <p:cNvPr id="5" name="Picture 4" descr="Graffiti on a wall&#10;&#10;Description automatically generated">
            <a:extLst>
              <a:ext uri="{FF2B5EF4-FFF2-40B4-BE49-F238E27FC236}">
                <a16:creationId xmlns:a16="http://schemas.microsoft.com/office/drawing/2014/main" id="{3CED27DF-3B93-4D44-BD6A-D76E78786FE4}"/>
              </a:ext>
            </a:extLst>
          </p:cNvPr>
          <p:cNvPicPr>
            <a:picLocks noChangeAspect="1"/>
          </p:cNvPicPr>
          <p:nvPr/>
        </p:nvPicPr>
        <p:blipFill>
          <a:blip r:embed="rId3"/>
          <a:stretch>
            <a:fillRect/>
          </a:stretch>
        </p:blipFill>
        <p:spPr>
          <a:xfrm rot="5400000">
            <a:off x="1869559" y="106049"/>
            <a:ext cx="5598301" cy="7244861"/>
          </a:xfrm>
          <a:prstGeom prst="rect">
            <a:avLst/>
          </a:prstGeom>
        </p:spPr>
      </p:pic>
    </p:spTree>
    <p:extLst>
      <p:ext uri="{BB962C8B-B14F-4D97-AF65-F5344CB8AC3E}">
        <p14:creationId xmlns:p14="http://schemas.microsoft.com/office/powerpoint/2010/main" val="263889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0CE5045B-D569-6144-BE94-4530B700D411}"/>
              </a:ext>
            </a:extLst>
          </p:cNvPr>
          <p:cNvPicPr>
            <a:picLocks noChangeAspect="1"/>
          </p:cNvPicPr>
          <p:nvPr/>
        </p:nvPicPr>
        <p:blipFill>
          <a:blip r:embed="rId3"/>
          <a:stretch>
            <a:fillRect/>
          </a:stretch>
        </p:blipFill>
        <p:spPr>
          <a:xfrm>
            <a:off x="914400" y="744394"/>
            <a:ext cx="4513812" cy="5841403"/>
          </a:xfrm>
          <a:prstGeom prst="rect">
            <a:avLst/>
          </a:prstGeom>
        </p:spPr>
      </p:pic>
      <p:sp>
        <p:nvSpPr>
          <p:cNvPr id="6" name="TextBox 5">
            <a:extLst>
              <a:ext uri="{FF2B5EF4-FFF2-40B4-BE49-F238E27FC236}">
                <a16:creationId xmlns:a16="http://schemas.microsoft.com/office/drawing/2014/main" id="{0D6C2FE8-42C6-6745-BBFB-349FB573D3BB}"/>
              </a:ext>
            </a:extLst>
          </p:cNvPr>
          <p:cNvSpPr txBox="1"/>
          <p:nvPr/>
        </p:nvSpPr>
        <p:spPr>
          <a:xfrm>
            <a:off x="5428212" y="1600200"/>
            <a:ext cx="2901462" cy="817685"/>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8034827-1861-744E-97A5-CEDF5E19B0BC}"/>
              </a:ext>
            </a:extLst>
          </p:cNvPr>
          <p:cNvSpPr txBox="1"/>
          <p:nvPr/>
        </p:nvSpPr>
        <p:spPr>
          <a:xfrm>
            <a:off x="5665604" y="2321169"/>
            <a:ext cx="2880519" cy="1477328"/>
          </a:xfrm>
          <a:prstGeom prst="rect">
            <a:avLst/>
          </a:prstGeom>
          <a:noFill/>
        </p:spPr>
        <p:txBody>
          <a:bodyPr wrap="square" rtlCol="0">
            <a:spAutoFit/>
          </a:bodyPr>
          <a:lstStyle/>
          <a:p>
            <a:r>
              <a:rPr lang="en-US" dirty="0" err="1"/>
              <a:t>Shevan</a:t>
            </a:r>
            <a:r>
              <a:rPr lang="en-US" dirty="0"/>
              <a:t> </a:t>
            </a:r>
            <a:r>
              <a:rPr lang="en-US" dirty="0" err="1"/>
              <a:t>Holness</a:t>
            </a:r>
            <a:endParaRPr lang="en-US" dirty="0"/>
          </a:p>
          <a:p>
            <a:r>
              <a:rPr lang="en-US" dirty="0"/>
              <a:t>9 yrs. old – 5</a:t>
            </a:r>
            <a:r>
              <a:rPr lang="en-US" baseline="30000" dirty="0"/>
              <a:t>th</a:t>
            </a:r>
            <a:r>
              <a:rPr lang="en-US" dirty="0"/>
              <a:t> grade</a:t>
            </a:r>
          </a:p>
          <a:p>
            <a:r>
              <a:rPr lang="en-US" dirty="0"/>
              <a:t>Jamaica</a:t>
            </a:r>
          </a:p>
          <a:p>
            <a:endParaRPr lang="en-US" dirty="0"/>
          </a:p>
          <a:p>
            <a:r>
              <a:rPr lang="en-US" dirty="0"/>
              <a:t>2019 entry</a:t>
            </a:r>
          </a:p>
        </p:txBody>
      </p:sp>
      <p:pic>
        <p:nvPicPr>
          <p:cNvPr id="8" name="Picture 7" descr="A picture containing diagram&#10;&#10;Description automatically generated">
            <a:extLst>
              <a:ext uri="{FF2B5EF4-FFF2-40B4-BE49-F238E27FC236}">
                <a16:creationId xmlns:a16="http://schemas.microsoft.com/office/drawing/2014/main" id="{10C1E3D3-AC59-4863-A19F-09A1485D7EB1}"/>
              </a:ext>
            </a:extLst>
          </p:cNvPr>
          <p:cNvPicPr>
            <a:picLocks noChangeAspect="1"/>
          </p:cNvPicPr>
          <p:nvPr/>
        </p:nvPicPr>
        <p:blipFill>
          <a:blip r:embed="rId4"/>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188347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804520"/>
            <a:ext cx="7530880" cy="1049235"/>
          </a:xfrm>
        </p:spPr>
        <p:txBody>
          <a:bodyPr/>
          <a:lstStyle/>
          <a:p>
            <a:r>
              <a:rPr lang="en-AU" dirty="0"/>
              <a:t>Why celebrate world plumbing day?</a:t>
            </a:r>
          </a:p>
        </p:txBody>
      </p:sp>
      <p:sp>
        <p:nvSpPr>
          <p:cNvPr id="3" name="Content Placeholder 2"/>
          <p:cNvSpPr>
            <a:spLocks noGrp="1"/>
          </p:cNvSpPr>
          <p:nvPr>
            <p:ph idx="1"/>
          </p:nvPr>
        </p:nvSpPr>
        <p:spPr>
          <a:xfrm>
            <a:off x="1013461" y="2371277"/>
            <a:ext cx="7888492" cy="3304041"/>
          </a:xfrm>
        </p:spPr>
        <p:txBody>
          <a:bodyPr>
            <a:noAutofit/>
          </a:bodyPr>
          <a:lstStyle/>
          <a:p>
            <a:pPr>
              <a:lnSpc>
                <a:spcPct val="150000"/>
              </a:lnSpc>
            </a:pPr>
            <a:r>
              <a:rPr lang="en-AU" sz="2100" dirty="0"/>
              <a:t>Understand and appreciate the importance of plumbing to our health</a:t>
            </a:r>
          </a:p>
          <a:p>
            <a:pPr>
              <a:lnSpc>
                <a:spcPct val="150000"/>
              </a:lnSpc>
            </a:pPr>
            <a:r>
              <a:rPr lang="en-AU" sz="2100" dirty="0"/>
              <a:t>Learn about those who lack plumbing in their home and school</a:t>
            </a:r>
          </a:p>
          <a:p>
            <a:pPr>
              <a:lnSpc>
                <a:spcPct val="150000"/>
              </a:lnSpc>
            </a:pPr>
            <a:r>
              <a:rPr lang="en-AU" sz="2100" dirty="0"/>
              <a:t>Understand plumbing in different nations</a:t>
            </a:r>
          </a:p>
          <a:p>
            <a:pPr>
              <a:lnSpc>
                <a:spcPct val="150000"/>
              </a:lnSpc>
            </a:pPr>
            <a:r>
              <a:rPr lang="en-AU" sz="2100" dirty="0"/>
              <a:t>Learn how proper plumbing and sanitation equal gender equality</a:t>
            </a:r>
          </a:p>
          <a:p>
            <a:pPr>
              <a:lnSpc>
                <a:spcPct val="150000"/>
              </a:lnSpc>
            </a:pPr>
            <a:r>
              <a:rPr lang="en-AU" sz="2100" dirty="0"/>
              <a:t>Awareness</a:t>
            </a:r>
          </a:p>
          <a:p>
            <a:pPr>
              <a:lnSpc>
                <a:spcPct val="150000"/>
              </a:lnSpc>
            </a:pPr>
            <a:r>
              <a:rPr lang="en-AU" sz="2100" dirty="0"/>
              <a:t>A desire to help others</a:t>
            </a:r>
          </a:p>
        </p:txBody>
      </p:sp>
      <p:pic>
        <p:nvPicPr>
          <p:cNvPr id="5" name="Picture 4" descr="A picture containing diagram&#10;&#10;Description automatically generated">
            <a:extLst>
              <a:ext uri="{FF2B5EF4-FFF2-40B4-BE49-F238E27FC236}">
                <a16:creationId xmlns:a16="http://schemas.microsoft.com/office/drawing/2014/main" id="{1BA7DFC0-9075-42D4-8F35-A6E55D203F15}"/>
              </a:ext>
            </a:extLst>
          </p:cNvPr>
          <p:cNvPicPr>
            <a:picLocks noChangeAspect="1"/>
          </p:cNvPicPr>
          <p:nvPr/>
        </p:nvPicPr>
        <p:blipFill>
          <a:blip r:embed="rId2"/>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265869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1236155"/>
            <a:ext cx="7202456" cy="411595"/>
          </a:xfrm>
        </p:spPr>
        <p:txBody>
          <a:bodyPr>
            <a:noAutofit/>
          </a:bodyPr>
          <a:lstStyle/>
          <a:p>
            <a:pPr algn="ctr"/>
            <a:r>
              <a:rPr lang="en-US" sz="2800" dirty="0"/>
              <a:t>Thank you!</a:t>
            </a:r>
          </a:p>
        </p:txBody>
      </p:sp>
      <p:pic>
        <p:nvPicPr>
          <p:cNvPr id="5" name="Picture 5" descr="WPC squared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206" y="2436718"/>
            <a:ext cx="2123508" cy="233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iagram&#10;&#10;Description automatically generated">
            <a:extLst>
              <a:ext uri="{FF2B5EF4-FFF2-40B4-BE49-F238E27FC236}">
                <a16:creationId xmlns:a16="http://schemas.microsoft.com/office/drawing/2014/main" id="{3591A49B-548B-410E-B9AC-89861E267202}"/>
              </a:ext>
            </a:extLst>
          </p:cNvPr>
          <p:cNvPicPr>
            <a:picLocks noChangeAspect="1"/>
          </p:cNvPicPr>
          <p:nvPr/>
        </p:nvPicPr>
        <p:blipFill>
          <a:blip r:embed="rId4"/>
          <a:stretch>
            <a:fillRect/>
          </a:stretch>
        </p:blipFill>
        <p:spPr>
          <a:xfrm>
            <a:off x="2538383" y="2003612"/>
            <a:ext cx="4303058" cy="4303058"/>
          </a:xfrm>
          <a:prstGeom prst="rect">
            <a:avLst/>
          </a:prstGeom>
        </p:spPr>
      </p:pic>
    </p:spTree>
    <p:extLst>
      <p:ext uri="{BB962C8B-B14F-4D97-AF65-F5344CB8AC3E}">
        <p14:creationId xmlns:p14="http://schemas.microsoft.com/office/powerpoint/2010/main" val="213256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3205714"/>
            <a:ext cx="7202456" cy="439027"/>
          </a:xfrm>
        </p:spPr>
        <p:txBody>
          <a:bodyPr/>
          <a:lstStyle/>
          <a:p>
            <a:r>
              <a:rPr lang="en-US" dirty="0"/>
              <a:t>Where does Water come from?</a:t>
            </a:r>
          </a:p>
        </p:txBody>
      </p:sp>
      <p:sp>
        <p:nvSpPr>
          <p:cNvPr id="5" name="Rectangle 4"/>
          <p:cNvSpPr/>
          <p:nvPr/>
        </p:nvSpPr>
        <p:spPr>
          <a:xfrm>
            <a:off x="704088" y="1826514"/>
            <a:ext cx="8074152" cy="7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a:xfrm flipV="1">
            <a:off x="1180124" y="3596161"/>
            <a:ext cx="5889687" cy="18289"/>
          </a:xfrm>
          <a:prstGeom prst="line">
            <a:avLst/>
          </a:prstGeom>
          <a:ln>
            <a:solidFill>
              <a:srgbClr val="85B563"/>
            </a:solidFill>
          </a:ln>
        </p:spPr>
        <p:style>
          <a:lnRef idx="3">
            <a:schemeClr val="dk1"/>
          </a:lnRef>
          <a:fillRef idx="0">
            <a:schemeClr val="dk1"/>
          </a:fillRef>
          <a:effectRef idx="2">
            <a:schemeClr val="dk1"/>
          </a:effectRef>
          <a:fontRef idx="minor">
            <a:schemeClr val="tx1"/>
          </a:fontRef>
        </p:style>
      </p:cxnSp>
      <p:pic>
        <p:nvPicPr>
          <p:cNvPr id="6" name="Picture 5" descr="A picture containing diagram&#10;&#10;Description automatically generated">
            <a:extLst>
              <a:ext uri="{FF2B5EF4-FFF2-40B4-BE49-F238E27FC236}">
                <a16:creationId xmlns:a16="http://schemas.microsoft.com/office/drawing/2014/main" id="{0D45A10D-A805-42DD-83ED-4C61A688749C}"/>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44128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651" y="1290264"/>
            <a:ext cx="7202456" cy="402224"/>
          </a:xfrm>
        </p:spPr>
        <p:txBody>
          <a:bodyPr>
            <a:normAutofit fontScale="90000"/>
          </a:bodyPr>
          <a:lstStyle/>
          <a:p>
            <a:r>
              <a:rPr lang="en-US" dirty="0"/>
              <a:t>Where does water come from?</a:t>
            </a:r>
          </a:p>
        </p:txBody>
      </p:sp>
      <p:pic>
        <p:nvPicPr>
          <p:cNvPr id="5" name="Content Placeholder 4" descr="waterdript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2866" y="2343181"/>
            <a:ext cx="1817609" cy="2726414"/>
          </a:xfrm>
          <a:prstGeom prst="rect">
            <a:avLst/>
          </a:prstGeom>
          <a:solidFill>
            <a:srgbClr val="FFFFFF">
              <a:shade val="85000"/>
            </a:srgbClr>
          </a:solidFill>
          <a:ln w="88900" cap="sq">
            <a:noFill/>
            <a:miter lim="800000"/>
          </a:ln>
          <a:effectLst/>
        </p:spPr>
      </p:pic>
      <p:pic>
        <p:nvPicPr>
          <p:cNvPr id="6" name="Picture 12" descr="WPC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523" y="2343181"/>
            <a:ext cx="1770356" cy="1192152"/>
          </a:xfrm>
          <a:prstGeom prst="rect">
            <a:avLst/>
          </a:prstGeom>
          <a:solidFill>
            <a:srgbClr val="FFFFFF">
              <a:shade val="85000"/>
            </a:srgbClr>
          </a:solidFill>
          <a:ln w="88900" cap="sq">
            <a:noFill/>
            <a:miter lim="800000"/>
          </a:ln>
          <a:effectLst/>
        </p:spPr>
      </p:pic>
      <p:pic>
        <p:nvPicPr>
          <p:cNvPr id="8" name="Picture 8" descr="well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042" y="2343181"/>
            <a:ext cx="1615092" cy="121154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5" descr="waterf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990" y="2343181"/>
            <a:ext cx="1814305" cy="2726414"/>
          </a:xfrm>
          <a:prstGeom prst="rect">
            <a:avLst/>
          </a:prstGeom>
          <a:solidFill>
            <a:srgbClr val="FFFFFF">
              <a:shade val="85000"/>
            </a:srgbClr>
          </a:solidFill>
          <a:ln w="88900" cap="sq">
            <a:noFill/>
            <a:miter lim="800000"/>
          </a:ln>
          <a:effectLst/>
        </p:spPr>
      </p:pic>
      <p:pic>
        <p:nvPicPr>
          <p:cNvPr id="10" name="Picture 10" descr="bottled_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180" y="3682711"/>
            <a:ext cx="1495775" cy="1264868"/>
          </a:xfrm>
          <a:prstGeom prst="rect">
            <a:avLst/>
          </a:prstGeom>
          <a:solidFill>
            <a:srgbClr val="FFFFFF">
              <a:shade val="85000"/>
            </a:srgbClr>
          </a:solidFill>
          <a:ln w="88900" cap="sq">
            <a:noFill/>
            <a:miter lim="800000"/>
          </a:ln>
          <a:effectLst/>
        </p:spPr>
      </p:pic>
      <p:pic>
        <p:nvPicPr>
          <p:cNvPr id="11" name="Picture 1">
            <a:extLst>
              <a:ext uri="{FF2B5EF4-FFF2-40B4-BE49-F238E27FC236}">
                <a16:creationId xmlns:a16="http://schemas.microsoft.com/office/drawing/2014/main" id="{D3473D34-6C38-1745-BE32-9EA47D7BB26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9245" y="4211528"/>
            <a:ext cx="2591897" cy="192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iagram&#10;&#10;Description automatically generated">
            <a:extLst>
              <a:ext uri="{FF2B5EF4-FFF2-40B4-BE49-F238E27FC236}">
                <a16:creationId xmlns:a16="http://schemas.microsoft.com/office/drawing/2014/main" id="{092E759D-9631-4831-AF5E-25C0229E9577}"/>
              </a:ext>
            </a:extLst>
          </p:cNvPr>
          <p:cNvPicPr>
            <a:picLocks noChangeAspect="1"/>
          </p:cNvPicPr>
          <p:nvPr/>
        </p:nvPicPr>
        <p:blipFill>
          <a:blip r:embed="rId8"/>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37934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3251434"/>
            <a:ext cx="7202456" cy="411595"/>
          </a:xfrm>
        </p:spPr>
        <p:txBody>
          <a:bodyPr>
            <a:normAutofit fontScale="90000"/>
          </a:bodyPr>
          <a:lstStyle/>
          <a:p>
            <a:r>
              <a:rPr lang="en-US" dirty="0"/>
              <a:t>What do you use water for?</a:t>
            </a:r>
          </a:p>
        </p:txBody>
      </p:sp>
      <p:sp>
        <p:nvSpPr>
          <p:cNvPr id="5" name="Rectangle 4"/>
          <p:cNvSpPr/>
          <p:nvPr/>
        </p:nvSpPr>
        <p:spPr>
          <a:xfrm>
            <a:off x="704088" y="1826514"/>
            <a:ext cx="8074152" cy="7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flipV="1">
            <a:off x="1143549" y="3596161"/>
            <a:ext cx="5430988" cy="18290"/>
          </a:xfrm>
          <a:prstGeom prst="line">
            <a:avLst/>
          </a:prstGeom>
          <a:ln>
            <a:solidFill>
              <a:srgbClr val="85B563"/>
            </a:solidFill>
          </a:ln>
        </p:spPr>
        <p:style>
          <a:lnRef idx="3">
            <a:schemeClr val="dk1"/>
          </a:lnRef>
          <a:fillRef idx="0">
            <a:schemeClr val="dk1"/>
          </a:fillRef>
          <a:effectRef idx="2">
            <a:schemeClr val="dk1"/>
          </a:effectRef>
          <a:fontRef idx="minor">
            <a:schemeClr val="tx1"/>
          </a:fontRef>
        </p:style>
      </p:cxnSp>
      <p:pic>
        <p:nvPicPr>
          <p:cNvPr id="7" name="Picture 6" descr="A picture containing diagram&#10;&#10;Description automatically generated">
            <a:extLst>
              <a:ext uri="{FF2B5EF4-FFF2-40B4-BE49-F238E27FC236}">
                <a16:creationId xmlns:a16="http://schemas.microsoft.com/office/drawing/2014/main" id="{9318F96B-CF03-4152-B533-7166D3AEB989}"/>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182720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use Water For?</a:t>
            </a:r>
          </a:p>
        </p:txBody>
      </p:sp>
      <p:pic>
        <p:nvPicPr>
          <p:cNvPr id="5" name="Picture 3" descr="singapore-tap-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5273" y="2369050"/>
            <a:ext cx="1707496" cy="2548137"/>
          </a:xfrm>
          <a:prstGeom prst="rect">
            <a:avLst/>
          </a:prstGeom>
          <a:solidFill>
            <a:srgbClr val="FFFFFF">
              <a:shade val="85000"/>
            </a:srgbClr>
          </a:solidFill>
          <a:ln w="88900" cap="sq">
            <a:noFill/>
            <a:miter lim="800000"/>
          </a:ln>
          <a:effectLst/>
        </p:spPr>
      </p:pic>
      <p:pic>
        <p:nvPicPr>
          <p:cNvPr id="6" name="Picture 8" descr="kids_swim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483" y="2369049"/>
            <a:ext cx="1688455" cy="2543262"/>
          </a:xfrm>
          <a:prstGeom prst="rect">
            <a:avLst/>
          </a:prstGeom>
          <a:solidFill>
            <a:srgbClr val="FFFFFF">
              <a:shade val="85000"/>
            </a:srgbClr>
          </a:solidFill>
          <a:ln w="9525">
            <a:noFill/>
            <a:miter lim="800000"/>
            <a:headEnd/>
            <a:tailEnd/>
          </a:ln>
          <a:effectLst/>
        </p:spPr>
      </p:pic>
      <p:pic>
        <p:nvPicPr>
          <p:cNvPr id="7" name="Picture 7" descr="Flushing_toilet_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483" y="2369050"/>
            <a:ext cx="1307541" cy="1563267"/>
          </a:xfrm>
          <a:prstGeom prst="rect">
            <a:avLst/>
          </a:prstGeom>
          <a:solidFill>
            <a:srgbClr val="FFFFFF">
              <a:shade val="85000"/>
            </a:srgbClr>
          </a:solidFill>
          <a:ln w="9525">
            <a:noFill/>
            <a:miter lim="800000"/>
            <a:headEnd/>
            <a:tailEnd/>
          </a:ln>
          <a:effectLst/>
        </p:spPr>
      </p:pic>
      <p:pic>
        <p:nvPicPr>
          <p:cNvPr id="8" name="Picture 5" descr="washing-hand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973875" y="2369049"/>
            <a:ext cx="1745589" cy="1158250"/>
          </a:xfrm>
          <a:prstGeom prst="rect">
            <a:avLst/>
          </a:prstGeom>
          <a:solidFill>
            <a:srgbClr val="FFFFFF">
              <a:shade val="85000"/>
            </a:srgbClr>
          </a:solidFill>
          <a:ln w="88900" cap="sq">
            <a:noFill/>
            <a:miter lim="800000"/>
          </a:ln>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991065" y="3749515"/>
            <a:ext cx="1745589" cy="1162796"/>
          </a:xfrm>
          <a:prstGeom prst="rect">
            <a:avLst/>
          </a:prstGeom>
          <a:solidFill>
            <a:srgbClr val="FFFFFF">
              <a:shade val="85000"/>
            </a:srgbClr>
          </a:solidFill>
          <a:ln w="88900" cap="sq">
            <a:noFill/>
            <a:miter lim="800000"/>
          </a:ln>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8766" y="4038276"/>
            <a:ext cx="1314258" cy="878910"/>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3FF1B09-A4EC-48DC-82FA-F9EB0E97B0C4}"/>
              </a:ext>
            </a:extLst>
          </p:cNvPr>
          <p:cNvPicPr>
            <a:picLocks noChangeAspect="1"/>
          </p:cNvPicPr>
          <p:nvPr/>
        </p:nvPicPr>
        <p:blipFill>
          <a:blip r:embed="rId8"/>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7565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867" y="832000"/>
            <a:ext cx="7483674" cy="411595"/>
          </a:xfrm>
        </p:spPr>
        <p:txBody>
          <a:bodyPr>
            <a:normAutofit fontScale="90000"/>
          </a:bodyPr>
          <a:lstStyle/>
          <a:p>
            <a:r>
              <a:rPr lang="en-US" dirty="0"/>
              <a:t>Earth is covered in water -</a:t>
            </a:r>
            <a:br>
              <a:rPr lang="en-US" dirty="0"/>
            </a:br>
            <a:r>
              <a:rPr lang="en-US" dirty="0"/>
              <a:t>but how much is fresh drinking water?</a:t>
            </a:r>
            <a:br>
              <a:rPr lang="en-US" dirty="0"/>
            </a:br>
            <a:endParaRPr lang="en-US" dirty="0"/>
          </a:p>
        </p:txBody>
      </p:sp>
      <p:pic>
        <p:nvPicPr>
          <p:cNvPr id="7" name="Picture 2" descr="Earth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740" y="2151529"/>
            <a:ext cx="4534730" cy="4652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painted&#10;&#10;Description automatically generated">
            <a:extLst>
              <a:ext uri="{FF2B5EF4-FFF2-40B4-BE49-F238E27FC236}">
                <a16:creationId xmlns:a16="http://schemas.microsoft.com/office/drawing/2014/main" id="{A192B818-0CFD-49B8-9240-9BC89684ED23}"/>
              </a:ext>
            </a:extLst>
          </p:cNvPr>
          <p:cNvPicPr>
            <a:picLocks noChangeAspect="1"/>
          </p:cNvPicPr>
          <p:nvPr/>
        </p:nvPicPr>
        <p:blipFill>
          <a:blip r:embed="rId4"/>
          <a:stretch>
            <a:fillRect/>
          </a:stretch>
        </p:blipFill>
        <p:spPr>
          <a:xfrm>
            <a:off x="2151530" y="1949776"/>
            <a:ext cx="4854388" cy="4854388"/>
          </a:xfrm>
          <a:prstGeom prst="rect">
            <a:avLst/>
          </a:prstGeom>
        </p:spPr>
      </p:pic>
      <p:pic>
        <p:nvPicPr>
          <p:cNvPr id="8" name="Picture 7" descr="A view of the earth from space&#10;&#10;Description automatically generated with medium confidence">
            <a:extLst>
              <a:ext uri="{FF2B5EF4-FFF2-40B4-BE49-F238E27FC236}">
                <a16:creationId xmlns:a16="http://schemas.microsoft.com/office/drawing/2014/main" id="{389710D2-1131-4517-B8F7-2C593C8FE39C}"/>
              </a:ext>
            </a:extLst>
          </p:cNvPr>
          <p:cNvPicPr>
            <a:picLocks noChangeAspect="1"/>
          </p:cNvPicPr>
          <p:nvPr/>
        </p:nvPicPr>
        <p:blipFill>
          <a:blip r:embed="rId5"/>
          <a:stretch>
            <a:fillRect/>
          </a:stretch>
        </p:blipFill>
        <p:spPr>
          <a:xfrm>
            <a:off x="2151530" y="1949776"/>
            <a:ext cx="4854388" cy="4854388"/>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3E68E587-0F1C-4D11-AAC0-E2A633EC2A30}"/>
              </a:ext>
            </a:extLst>
          </p:cNvPr>
          <p:cNvPicPr>
            <a:picLocks noChangeAspect="1"/>
          </p:cNvPicPr>
          <p:nvPr/>
        </p:nvPicPr>
        <p:blipFill>
          <a:blip r:embed="rId6"/>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15650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8684" y="2551393"/>
            <a:ext cx="7172813" cy="3350582"/>
          </a:xfrm>
          <a:prstGeom prst="rect">
            <a:avLst/>
          </a:prstGeom>
          <a:solidFill>
            <a:srgbClr val="003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51"/>
              </a:solidFill>
            </a:endParaRPr>
          </a:p>
        </p:txBody>
      </p:sp>
      <p:sp>
        <p:nvSpPr>
          <p:cNvPr id="2" name="Title 1"/>
          <p:cNvSpPr>
            <a:spLocks noGrp="1"/>
          </p:cNvSpPr>
          <p:nvPr>
            <p:ph type="title"/>
          </p:nvPr>
        </p:nvSpPr>
        <p:spPr>
          <a:xfrm>
            <a:off x="970772" y="819688"/>
            <a:ext cx="7202456" cy="786926"/>
          </a:xfrm>
        </p:spPr>
        <p:txBody>
          <a:bodyPr>
            <a:normAutofit fontScale="90000"/>
          </a:bodyPr>
          <a:lstStyle/>
          <a:p>
            <a:r>
              <a:rPr lang="en-US" dirty="0"/>
              <a:t>Earth is covered in water -</a:t>
            </a:r>
            <a:br>
              <a:rPr lang="en-US" dirty="0"/>
            </a:br>
            <a:r>
              <a:rPr lang="en-US" dirty="0"/>
              <a:t>but how much is fresh drinking water?</a:t>
            </a:r>
          </a:p>
        </p:txBody>
      </p:sp>
      <p:pic>
        <p:nvPicPr>
          <p:cNvPr id="7" name="Picture 6"/>
          <p:cNvPicPr>
            <a:picLocks noChangeAspect="1"/>
          </p:cNvPicPr>
          <p:nvPr/>
        </p:nvPicPr>
        <p:blipFill>
          <a:blip r:embed="rId2"/>
          <a:stretch>
            <a:fillRect/>
          </a:stretch>
        </p:blipFill>
        <p:spPr>
          <a:xfrm>
            <a:off x="869151" y="2062074"/>
            <a:ext cx="7676779" cy="458085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04E5B420-B921-4F24-8FA2-C22AFDEC4240}"/>
              </a:ext>
            </a:extLst>
          </p:cNvPr>
          <p:cNvPicPr>
            <a:picLocks noChangeAspect="1"/>
          </p:cNvPicPr>
          <p:nvPr/>
        </p:nvPicPr>
        <p:blipFill>
          <a:blip r:embed="rId3"/>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359511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325" dirty="0">
                <a:cs typeface="Arial" panose="020B0604020202020204" pitchFamily="34" charset="0"/>
              </a:rPr>
              <a:t>70% of the fresh water is frozen in the icecaps of Antarctica and Greenland</a:t>
            </a:r>
            <a:br>
              <a:rPr lang="en-GB" altLang="en-US" dirty="0">
                <a:latin typeface="Arial" panose="020B0604020202020204" pitchFamily="34" charset="0"/>
                <a:cs typeface="Arial" panose="020B0604020202020204" pitchFamily="34" charset="0"/>
              </a:rPr>
            </a:br>
            <a:endParaRPr lang="en-US" dirty="0"/>
          </a:p>
        </p:txBody>
      </p:sp>
      <p:pic>
        <p:nvPicPr>
          <p:cNvPr id="5" name="Picture 8" descr="Image Detai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755" y="2665005"/>
            <a:ext cx="3929279" cy="2910676"/>
          </a:xfrm>
          <a:prstGeom prst="rect">
            <a:avLst/>
          </a:prstGeom>
          <a:solidFill>
            <a:srgbClr val="FFFFFF">
              <a:shade val="85000"/>
            </a:srgbClr>
          </a:solidFill>
          <a:ln w="88900" cap="sq">
            <a:noFill/>
            <a:miter lim="800000"/>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18" y="2848416"/>
            <a:ext cx="4793433" cy="2543855"/>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F51FA619-82C1-40C2-91FF-AED0A11ECC6D}"/>
              </a:ext>
            </a:extLst>
          </p:cNvPr>
          <p:cNvPicPr>
            <a:picLocks noChangeAspect="1"/>
          </p:cNvPicPr>
          <p:nvPr/>
        </p:nvPicPr>
        <p:blipFill>
          <a:blip r:embed="rId5"/>
          <a:stretch>
            <a:fillRect/>
          </a:stretch>
        </p:blipFill>
        <p:spPr>
          <a:xfrm>
            <a:off x="8006309" y="5809128"/>
            <a:ext cx="902893" cy="902893"/>
          </a:xfrm>
          <a:prstGeom prst="rect">
            <a:avLst/>
          </a:prstGeom>
        </p:spPr>
      </p:pic>
    </p:spTree>
    <p:extLst>
      <p:ext uri="{BB962C8B-B14F-4D97-AF65-F5344CB8AC3E}">
        <p14:creationId xmlns:p14="http://schemas.microsoft.com/office/powerpoint/2010/main" val="5667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WPC">
      <a:dk1>
        <a:srgbClr val="000000"/>
      </a:dk1>
      <a:lt1>
        <a:srgbClr val="FFFFFF"/>
      </a:lt1>
      <a:dk2>
        <a:srgbClr val="454545"/>
      </a:dk2>
      <a:lt2>
        <a:srgbClr val="DFDBD5"/>
      </a:lt2>
      <a:accent1>
        <a:srgbClr val="D6212A"/>
      </a:accent1>
      <a:accent2>
        <a:srgbClr val="263776"/>
      </a:accent2>
      <a:accent3>
        <a:srgbClr val="BC72F0"/>
      </a:accent3>
      <a:accent4>
        <a:srgbClr val="795FAF"/>
      </a:accent4>
      <a:accent5>
        <a:srgbClr val="586EA6"/>
      </a:accent5>
      <a:accent6>
        <a:srgbClr val="6892A0"/>
      </a:accent6>
      <a:hlink>
        <a:srgbClr val="FA2B5C"/>
      </a:hlink>
      <a:folHlink>
        <a:srgbClr val="BC658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PC-180205" id="{C67039A4-1518-054A-A5A3-69D73D0B5DFF}" vid="{AED5ED5F-481B-2A42-BE44-E6A56C11FE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WPC-PPT template 180205</Template>
  <TotalTime>16903</TotalTime>
  <Words>844</Words>
  <Application>Microsoft Macintosh PowerPoint</Application>
  <PresentationFormat>On-screen Show (4:3)</PresentationFormat>
  <Paragraphs>97</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Gallery</vt:lpstr>
      <vt:lpstr>World Plumbing Day   March 11</vt:lpstr>
      <vt:lpstr>World plumbing day</vt:lpstr>
      <vt:lpstr>Where does Water come from?</vt:lpstr>
      <vt:lpstr>Where does water come from?</vt:lpstr>
      <vt:lpstr>What do you use water for?</vt:lpstr>
      <vt:lpstr>What do you use Water For?</vt:lpstr>
      <vt:lpstr>Earth is covered in water - but how much is fresh drinking water? </vt:lpstr>
      <vt:lpstr>Earth is covered in water - but how much is fresh drinking water?</vt:lpstr>
      <vt:lpstr>70% of the fresh water is frozen in the icecaps of Antarctica and Greenland </vt:lpstr>
      <vt:lpstr>What would life be like without Water?</vt:lpstr>
      <vt:lpstr>What would life be like without Water?</vt:lpstr>
      <vt:lpstr>People are affected by poor plumbing</vt:lpstr>
      <vt:lpstr>Plumbing IS ESSENTIAL</vt:lpstr>
      <vt:lpstr>What work does a Plumber do?</vt:lpstr>
      <vt:lpstr>What work does a Plumber do?</vt:lpstr>
      <vt:lpstr>Why Is plumbing important for keeping you healthy?</vt:lpstr>
      <vt:lpstr>Why Is plumbing important for keeping you healthy?</vt:lpstr>
      <vt:lpstr>Poster contest</vt:lpstr>
      <vt:lpstr>Poster contest prizes – global contest</vt:lpstr>
      <vt:lpstr>PowerPoint Presentation</vt:lpstr>
      <vt:lpstr>PowerPoint Presentation</vt:lpstr>
      <vt:lpstr>Why celebrate world plumbing day?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Hardwick</dc:creator>
  <cp:lastModifiedBy>Gaby Davis</cp:lastModifiedBy>
  <cp:revision>69</cp:revision>
  <cp:lastPrinted>2019-02-19T21:49:15Z</cp:lastPrinted>
  <dcterms:created xsi:type="dcterms:W3CDTF">2018-09-25T06:35:30Z</dcterms:created>
  <dcterms:modified xsi:type="dcterms:W3CDTF">2022-08-09T19:54:27Z</dcterms:modified>
</cp:coreProperties>
</file>